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32" r:id="rId2"/>
    <p:sldMasterId id="2147484029" r:id="rId3"/>
  </p:sldMasterIdLst>
  <p:notesMasterIdLst>
    <p:notesMasterId r:id="rId17"/>
  </p:notesMasterIdLst>
  <p:sldIdLst>
    <p:sldId id="261" r:id="rId4"/>
    <p:sldId id="270" r:id="rId5"/>
    <p:sldId id="271" r:id="rId6"/>
    <p:sldId id="272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6A8F23-2A82-466F-8A2C-64BED021C700}" type="datetimeFigureOut">
              <a:rPr lang="en-IN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08ED82-212A-48FA-9521-589520654EB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8ED82-212A-48FA-9521-589520654EB6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67C208-1432-419B-9B14-56F01E849963}" type="datetimeFigureOut">
              <a:rPr lang="en-IN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59C71B-C1D0-40EB-832D-9991EB0583A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AE8DAD-678A-43CF-994A-611DB4E94995}" type="datetimeFigureOut">
              <a:rPr lang="en-IN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15BAFF-1E67-485C-8C6C-8167EA15106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02A71B-B459-452E-964B-AA0ED8171984}" type="datetimeFigureOut">
              <a:rPr lang="en-IN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4EB87D-4B4C-4034-B82C-8C6F90BA63F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4BE1-0325-415D-8091-96183D052EDB}" type="datetimeFigureOut">
              <a:rPr lang="en-IN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9634-4582-4850-8C93-6A6ACCAACE1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8DE4-8963-47C6-A67F-16136A2435E7}" type="datetimeFigureOut">
              <a:rPr lang="en-IN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F9A3-EF2C-4B7D-A9CE-4E0F8C5151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A84F-9CF7-4F5A-A1BD-9C9B0A1CBFDF}" type="datetimeFigureOut">
              <a:rPr lang="en-IN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C679-1EA3-4B8A-A1F9-36926EFF27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8B73-2250-408B-A1DB-28E948BF1F95}" type="datetimeFigureOut">
              <a:rPr lang="en-IN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225C-A1C1-4A23-96BC-0871889B99E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CF3D2-B5AA-47D8-95D0-EA61A7A13FD4}" type="datetimeFigureOut">
              <a:rPr lang="en-IN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AD88C-0B75-4FC0-BE6B-5DF96F89D30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900D-F88F-404F-9A96-A50CF19D7AD5}" type="datetimeFigureOut">
              <a:rPr lang="en-IN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C384-AE16-4C9A-A6A2-925057607E2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0AE9-2159-49FD-8E64-6D6FCCE8AFFA}" type="datetimeFigureOut">
              <a:rPr lang="en-IN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9AF2-8510-461C-A2D3-CA03D429D1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40919-BD49-4ECD-BA50-C5AE7A21BD26}" type="datetimeFigureOut">
              <a:rPr lang="en-IN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F81F-B813-43E3-AB00-08763F3AE95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187A5C-B1E9-4AA3-B909-49859A073C96}" type="datetimeFigureOut">
              <a:rPr lang="en-IN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E1CC6A-4191-47DA-A782-0C7FBDDCCC1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FAF8-416C-4B4C-A8CF-79ADC72239BF}" type="datetimeFigureOut">
              <a:rPr lang="en-IN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6035-F60C-4D85-81D4-7DA184C96F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9F1F-4727-44DA-A54F-70633D3C1D47}" type="datetimeFigureOut">
              <a:rPr lang="en-IN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4F45-38C2-47F6-B225-36CB95AA57E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2ABE-5EDE-4ED1-950B-8264B5667EAC}" type="datetimeFigureOut">
              <a:rPr lang="en-IN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4C19-A39C-470D-9EA0-6C785451F3B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73B04BE1-0325-415D-8091-96183D052EDB}" type="datetimeFigureOut">
              <a:rPr lang="en-IN" smtClean="0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8D779634-4582-4850-8C93-6A6ACCAACE15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BDB48DE4-8963-47C6-A67F-16136A2435E7}" type="datetimeFigureOut">
              <a:rPr lang="en-IN" smtClean="0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6037F9A3-EF2C-4B7D-A9CE-4E0F8C5151DC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0F93A84F-9CF7-4F5A-A1BD-9C9B0A1CBFDF}" type="datetimeFigureOut">
              <a:rPr lang="en-IN" smtClean="0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183C679-1EA3-4B8A-A1F9-36926EFF2798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948B73-2250-408B-A1DB-28E948BF1F95}" type="datetimeFigureOut">
              <a:rPr lang="en-IN" smtClean="0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4225C-A1C1-4A23-96BC-0871889B99E4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CF3D2-B5AA-47D8-95D0-EA61A7A13FD4}" type="datetimeFigureOut">
              <a:rPr lang="en-IN" smtClean="0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AD88C-0B75-4FC0-BE6B-5DF96F89D307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5F07900D-F88F-404F-9A96-A50CF19D7AD5}" type="datetimeFigureOut">
              <a:rPr lang="en-IN" smtClean="0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22BC384-AE16-4C9A-A6A2-925057607E21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I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D00AE9-2159-49FD-8E64-6D6FCCE8AFFA}" type="datetimeFigureOut">
              <a:rPr lang="en-IN" smtClean="0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F9AF2-8510-461C-A2D3-CA03D429D1D6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2C5511-F48A-492E-941A-2C7543F7595B}" type="datetimeFigureOut">
              <a:rPr lang="en-IN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7EB820-2057-450D-9192-3B7D8346F9E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A5540919-BD49-4ECD-BA50-C5AE7A21BD26}" type="datetimeFigureOut">
              <a:rPr lang="en-IN" smtClean="0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3F2CF81F-B813-43E3-AB00-08763F3AE95C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B2EFAF8-416C-4B4C-A8CF-79ADC72239BF}" type="datetimeFigureOut">
              <a:rPr lang="en-IN" smtClean="0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AC346035-F60C-4D85-81D4-7DA184C96FDC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I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1B9F1F-4727-44DA-A54F-70633D3C1D47}" type="datetimeFigureOut">
              <a:rPr lang="en-IN" smtClean="0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04F45-38C2-47F6-B225-36CB95AA57EF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DA2ABE-5EDE-4ED1-950B-8264B5667EAC}" type="datetimeFigureOut">
              <a:rPr lang="en-IN" smtClean="0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A4C19-A39C-470D-9EA0-6C785451F3BB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F7E422-4E23-453C-8803-2C95CAC4A6D8}" type="datetimeFigureOut">
              <a:rPr lang="en-IN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04932B-759E-43D9-93BE-40ED4E3992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45FA62-A6D6-4EA4-ACD8-91DD6A990189}" type="datetimeFigureOut">
              <a:rPr lang="en-IN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B72FC8-F5A5-4B6A-8DAF-429EB5B3CE2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E9578A-220A-4DDD-8A4C-3D8A762B6831}" type="datetimeFigureOut">
              <a:rPr lang="en-IN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544835-3663-4D8F-BF98-23A41D6018B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DCD29C-72F9-44EF-AF4E-AA7A159DFEE5}" type="datetimeFigureOut">
              <a:rPr lang="en-IN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190F34-9065-4D6C-9A03-0726BBF593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790B15-4187-4838-9C17-F57A2C5A686A}" type="datetimeFigureOut">
              <a:rPr lang="en-IN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5A26CF-5E8A-4338-8CF5-30E9C0146AE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27251C-BDC1-4E54-B019-6BE8A046096C}" type="datetimeFigureOut">
              <a:rPr lang="en-IN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5DC508-9337-45F7-954F-D98023B6704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2IT Photo 1.jpg"/>
          <p:cNvPicPr>
            <a:picLocks noChangeAspect="1"/>
          </p:cNvPicPr>
          <p:nvPr userDrawn="1"/>
        </p:nvPicPr>
        <p:blipFill>
          <a:blip r:embed="rId13" cstate="print">
            <a:lum bright="2000"/>
          </a:blip>
          <a:srcRect l="11092" r="11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/>
              <a:t>International Institute of Information </a:t>
            </a:r>
            <a:r>
              <a:rPr lang="en-IN" err="1"/>
              <a:t>Techonology</a:t>
            </a:r>
            <a:r>
              <a:rPr lang="en-IN"/>
              <a:t>, I²IT, P-14 Rajiv Gandhi Infotech Park, </a:t>
            </a:r>
            <a:r>
              <a:rPr lang="en-IN" err="1"/>
              <a:t>Hinjawdi</a:t>
            </a:r>
            <a:r>
              <a:rPr lang="en-IN"/>
              <a:t> Phase 1, Pune – 411 057</a:t>
            </a:r>
          </a:p>
          <a:p>
            <a:pPr>
              <a:defRPr/>
            </a:pPr>
            <a:r>
              <a:rPr lang="en-IN"/>
              <a:t>Phone - +91 20 22933441/2/3 | Website – www.isquareit.edu.in | Email – info@isquareit.edu.in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DD3A90-8FB0-48F0-927E-B26AC1731F03}" type="datetimeFigureOut">
              <a:rPr lang="en-IN"/>
              <a:pPr>
                <a:defRPr/>
              </a:pPr>
              <a:t>10-02-2020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56001-042C-431A-B23E-A311126B802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2/10/2020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IN" smtClean="0"/>
              <a:t>International Institute of Information Techonology, I²IT, P-14 Rajiv Gandhi Infotech Park, Hinjawdi Phase 1, Pune – 411 057</a:t>
            </a:r>
          </a:p>
          <a:p>
            <a:pPr>
              <a:defRPr/>
            </a:pPr>
            <a:r>
              <a:rPr lang="en-IN" smtClean="0"/>
              <a:t>Phone - +91 20 22933441/2/3 | Website – www.isquareit.edu.in | Email – info@isquareit.edu.in</a:t>
            </a:r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isquareit.edu.i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suvarnab@isquareit.edu.in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I²IT_With_name Final updated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71438"/>
            <a:ext cx="489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4282" y="2130425"/>
            <a:ext cx="8643998" cy="1470025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IN" sz="4400" dirty="0" smtClean="0">
              <a:latin typeface="+mn-lt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IN" sz="4400" dirty="0" smtClean="0">
                <a:latin typeface="+mn-lt"/>
                <a:ea typeface="+mj-ea"/>
                <a:cs typeface="Times New Roman" pitchFamily="18" charset="0"/>
              </a:rPr>
              <a:t>Euler’s</a:t>
            </a:r>
            <a:r>
              <a:rPr lang="en-IN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theorem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IN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Homogeneous Function Of  Two Variables</a:t>
            </a:r>
            <a:endParaRPr lang="en-IN" sz="4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437063"/>
            <a:ext cx="9144000" cy="24209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+mn-lt"/>
                <a:cs typeface="+mn-cs"/>
              </a:rPr>
              <a:t>Suvarna Bhagwat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+mn-lt"/>
                <a:cs typeface="+mn-cs"/>
              </a:rPr>
              <a:t>Engineering Sciences 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International Institute of Information Technology, I²IT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  <a:hlinkClick r:id="rId4"/>
              </a:rPr>
              <a:t>www.isquareit.edu.in</a:t>
            </a:r>
            <a:r>
              <a:rPr lang="en-IN" sz="3200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357298"/>
            <a:ext cx="771530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InfoTech Park, Hinjawadi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5" name="Picture 4" descr="Logo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Suvarna Rohit Bhagwat</a:t>
            </a:r>
          </a:p>
          <a:p>
            <a:pPr>
              <a:buNone/>
            </a:pPr>
            <a:r>
              <a:rPr lang="en-US" dirty="0" smtClean="0"/>
              <a:t>             Mb.No.-9552385097</a:t>
            </a:r>
          </a:p>
          <a:p>
            <a:pPr>
              <a:buNone/>
            </a:pPr>
            <a:r>
              <a:rPr lang="en-US" dirty="0" smtClean="0"/>
              <a:t>             Email Id.-suvarnab@isquareit.edu.in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go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857364"/>
            <a:ext cx="3643338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850112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284984"/>
            <a:ext cx="7467600" cy="3188968"/>
          </a:xfrm>
        </p:spPr>
        <p:txBody>
          <a:bodyPr/>
          <a:lstStyle/>
          <a:p>
            <a:pPr marL="0" indent="0" algn="ctr">
              <a:spcBef>
                <a:spcPct val="20000"/>
              </a:spcBef>
              <a:buNone/>
              <a:defRPr/>
            </a:pPr>
            <a:r>
              <a:rPr lang="en-IN" dirty="0" err="1" smtClean="0"/>
              <a:t>Suvarna</a:t>
            </a:r>
            <a:r>
              <a:rPr lang="en-IN" dirty="0" smtClean="0"/>
              <a:t> </a:t>
            </a:r>
            <a:r>
              <a:rPr lang="en-IN" dirty="0" err="1" smtClean="0"/>
              <a:t>Bhagwat</a:t>
            </a:r>
            <a:endParaRPr lang="en-IN" dirty="0" smtClean="0"/>
          </a:p>
          <a:p>
            <a:pPr marL="0" indent="0" algn="ctr">
              <a:spcBef>
                <a:spcPct val="20000"/>
              </a:spcBef>
              <a:buNone/>
              <a:defRPr/>
            </a:pPr>
            <a:r>
              <a:rPr lang="en-IN" dirty="0" smtClean="0"/>
              <a:t>Assistant Professor </a:t>
            </a:r>
          </a:p>
          <a:p>
            <a:pPr marL="0" indent="0" algn="ctr">
              <a:spcBef>
                <a:spcPct val="20000"/>
              </a:spcBef>
              <a:buNone/>
              <a:defRPr/>
            </a:pPr>
            <a:r>
              <a:rPr lang="en-IN" dirty="0" smtClean="0"/>
              <a:t>Department of </a:t>
            </a:r>
            <a:r>
              <a:rPr lang="en-IN" dirty="0" smtClean="0"/>
              <a:t>Engineering Sciences</a:t>
            </a:r>
            <a:endParaRPr lang="en-IN" dirty="0" smtClean="0"/>
          </a:p>
          <a:p>
            <a:pPr marL="0" indent="0" algn="ctr">
              <a:spcBef>
                <a:spcPct val="20000"/>
              </a:spcBef>
              <a:buNone/>
              <a:defRPr/>
            </a:pPr>
            <a:r>
              <a:rPr lang="en-US" dirty="0" smtClean="0"/>
              <a:t>International Institute of Information Technology (I²IT), Pune</a:t>
            </a:r>
          </a:p>
          <a:p>
            <a:pPr marL="0" indent="0" algn="ctr">
              <a:spcBef>
                <a:spcPct val="20000"/>
              </a:spcBef>
              <a:buNone/>
              <a:defRPr/>
            </a:pPr>
            <a:r>
              <a:rPr lang="en-US" dirty="0" smtClean="0">
                <a:hlinkClick r:id="rId2"/>
              </a:rPr>
              <a:t>suvarnab@isquareit.edu.in</a:t>
            </a:r>
            <a:r>
              <a:rPr lang="en-US" dirty="0" smtClean="0"/>
              <a:t> </a:t>
            </a:r>
            <a:endParaRPr lang="en-IN" dirty="0" smtClean="0"/>
          </a:p>
          <a:p>
            <a:endParaRPr lang="en-IN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12776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InfoTech Park, Hinjawadi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850112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6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InfoTech Park, Hinjawadi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357298"/>
            <a:ext cx="7072362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6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InfoTech Park, Hinjawadi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14423"/>
            <a:ext cx="8429684" cy="468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296974"/>
          </a:xfrm>
        </p:spPr>
        <p:txBody>
          <a:bodyPr/>
          <a:lstStyle/>
          <a:p>
            <a:r>
              <a:rPr lang="en-US" b="1" dirty="0" smtClean="0"/>
              <a:t>                   Euler’s Theorem</a:t>
            </a:r>
            <a:endParaRPr lang="en-US" b="1" dirty="0"/>
          </a:p>
        </p:txBody>
      </p:sp>
      <p:pic>
        <p:nvPicPr>
          <p:cNvPr id="1032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000240"/>
            <a:ext cx="71438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3"/>
          <p:cNvSpPr>
            <a:spLocks noGrp="1"/>
          </p:cNvSpPr>
          <p:nvPr>
            <p:ph type="ftr" sz="quarter" idx="16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InfoTech Park, Hinjawadi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8" name="Equation" r:id="rId4" imgW="114120" imgH="215640" progId="">
              <p:embed/>
            </p:oleObj>
          </a:graphicData>
        </a:graphic>
      </p:graphicFrame>
      <p:pic>
        <p:nvPicPr>
          <p:cNvPr id="8" name="Picture 3" descr="Logo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42852"/>
            <a:ext cx="107157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778674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3"/>
          <p:cNvSpPr>
            <a:spLocks noGrp="1"/>
          </p:cNvSpPr>
          <p:nvPr>
            <p:ph type="ftr" sz="quarter" idx="16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InfoTech Park, Hinjawadi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14488"/>
            <a:ext cx="771530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3"/>
          <p:cNvSpPr>
            <a:spLocks noGrp="1"/>
          </p:cNvSpPr>
          <p:nvPr>
            <p:ph type="ftr" sz="quarter" idx="16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InfoTech Park, Hinjawadi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807249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3"/>
          <p:cNvSpPr>
            <a:spLocks noGrp="1"/>
          </p:cNvSpPr>
          <p:nvPr>
            <p:ph type="ftr" sz="quarter" idx="16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InfoTech Park, Hinjawadi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InfoTech Park, Hinjawadi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6" name="Picture 5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842968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AC08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396</Words>
  <Application>Microsoft Office PowerPoint</Application>
  <PresentationFormat>On-screen Show (4:3)</PresentationFormat>
  <Paragraphs>37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1_Custom Design</vt:lpstr>
      <vt:lpstr>Custom Design</vt:lpstr>
      <vt:lpstr>Oriel</vt:lpstr>
      <vt:lpstr>Equation</vt:lpstr>
      <vt:lpstr>Slide 1</vt:lpstr>
      <vt:lpstr>Slide 2</vt:lpstr>
      <vt:lpstr>Slide 3</vt:lpstr>
      <vt:lpstr>Slide 4</vt:lpstr>
      <vt:lpstr>                   Euler’s Theorem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TOPIC OF PRESENTATION</dc:title>
  <dc:creator>Vaidehi Banerjee</dc:creator>
  <cp:lastModifiedBy>Vaidehi Banerjee</cp:lastModifiedBy>
  <cp:revision>53</cp:revision>
  <dcterms:created xsi:type="dcterms:W3CDTF">2019-11-07T07:44:26Z</dcterms:created>
  <dcterms:modified xsi:type="dcterms:W3CDTF">2020-02-10T04:35:11Z</dcterms:modified>
</cp:coreProperties>
</file>