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5"/>
  </p:notesMasterIdLst>
  <p:sldIdLst>
    <p:sldId id="261" r:id="rId3"/>
    <p:sldId id="316" r:id="rId4"/>
    <p:sldId id="318" r:id="rId5"/>
    <p:sldId id="323" r:id="rId6"/>
    <p:sldId id="324" r:id="rId7"/>
    <p:sldId id="325" r:id="rId8"/>
    <p:sldId id="326" r:id="rId9"/>
    <p:sldId id="327" r:id="rId10"/>
    <p:sldId id="315" r:id="rId11"/>
    <p:sldId id="328" r:id="rId12"/>
    <p:sldId id="314" r:id="rId13"/>
    <p:sldId id="31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.gov.i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nserve-energy-future.com/causes-effects-solutions-of-land-pollution.php" TargetMode="External"/><Relationship Id="rId5" Type="http://schemas.openxmlformats.org/officeDocument/2006/relationships/hyperlink" Target="https://www.britannica.com/science/land-pollution" TargetMode="External"/><Relationship Id="rId4" Type="http://schemas.openxmlformats.org/officeDocument/2006/relationships/hyperlink" Target="http://eschooltoday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>
                <a:latin typeface="+mj-lt"/>
                <a:ea typeface="+mj-ea"/>
                <a:cs typeface="+mj-cs"/>
              </a:rPr>
              <a:t>LAND POLLUTION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MAHESH S WAGHMARE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Department of Engineering Sciences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3F2C-2CD2-481D-A0C8-1228B71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Solution for land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CD4-5B4B-4058-AAC6-A76ABBC2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People should aware about 3Rs, Like Reduce, Recycle, Reuse….</a:t>
            </a:r>
          </a:p>
          <a:p>
            <a:r>
              <a:rPr lang="en-IN" dirty="0"/>
              <a:t>Try to reduce pesticides and fertilizers in agricultural activities.</a:t>
            </a:r>
          </a:p>
          <a:p>
            <a:r>
              <a:rPr lang="en-IN" dirty="0"/>
              <a:t>People should avoid buying packages item which lead to create garbage and end at landfill site.</a:t>
            </a:r>
          </a:p>
          <a:p>
            <a:r>
              <a:rPr lang="en-IN" dirty="0"/>
              <a:t>Use biodegradable product. </a:t>
            </a:r>
          </a:p>
        </p:txBody>
      </p:sp>
      <p:pic>
        <p:nvPicPr>
          <p:cNvPr id="4" name="Picture 3" descr="Logo2.png">
            <a:extLst>
              <a:ext uri="{FF2B5EF4-FFF2-40B4-BE49-F238E27FC236}">
                <a16:creationId xmlns:a16="http://schemas.microsoft.com/office/drawing/2014/main" id="{AE22FC3E-6FA2-4933-91E1-D70B00B72D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34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hlinkClick r:id="rId2"/>
              </a:rPr>
              <a:t>www.google.com</a:t>
            </a:r>
            <a:endParaRPr lang="en-IN" dirty="0"/>
          </a:p>
          <a:p>
            <a:pPr marL="0" indent="0">
              <a:buNone/>
            </a:pPr>
            <a:r>
              <a:rPr lang="en-IN" dirty="0">
                <a:hlinkClick r:id="rId3"/>
              </a:rPr>
              <a:t>www.india.gov.in</a:t>
            </a:r>
            <a:endParaRPr lang="en-IN" dirty="0"/>
          </a:p>
          <a:p>
            <a:pPr marL="0" indent="0">
              <a:buNone/>
            </a:pPr>
            <a:r>
              <a:rPr lang="en-IN" dirty="0">
                <a:hlinkClick r:id="rId4"/>
              </a:rPr>
              <a:t>http://eschooltoday.com/</a:t>
            </a:r>
            <a:endParaRPr lang="en-IN" dirty="0"/>
          </a:p>
          <a:p>
            <a:pPr marL="0" indent="0">
              <a:buNone/>
            </a:pPr>
            <a:r>
              <a:rPr lang="en-IN" dirty="0">
                <a:hlinkClick r:id="rId5"/>
              </a:rPr>
              <a:t>https://www.britannica.com/science/land-pollution</a:t>
            </a:r>
            <a:endParaRPr lang="en-IN" dirty="0"/>
          </a:p>
          <a:p>
            <a:pPr marL="0" indent="0">
              <a:buNone/>
            </a:pPr>
            <a:r>
              <a:rPr lang="en-IN" dirty="0">
                <a:hlinkClick r:id="rId6"/>
              </a:rPr>
              <a:t>https://www.conserve-energy-future.com/causes-effects-solutions-of-land-pollution.php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03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Mahesh </a:t>
            </a:r>
            <a:r>
              <a:rPr lang="en-IN" dirty="0" err="1"/>
              <a:t>Waghmare</a:t>
            </a:r>
            <a:endParaRPr lang="en-IN" dirty="0"/>
          </a:p>
          <a:p>
            <a:r>
              <a:rPr lang="en-IN" dirty="0"/>
              <a:t>Asst. Professor in Civil Engineering</a:t>
            </a:r>
          </a:p>
          <a:p>
            <a:r>
              <a:rPr lang="en-IN" dirty="0"/>
              <a:t>maheshw@isquareit.edu.in</a:t>
            </a:r>
          </a:p>
          <a:p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30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38C3-1FDE-423D-A38F-E23DB753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Land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E00A-6237-4DA5-9B20-DFFC92EE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Land Pollution is due to deterioration of the earth’s land surface.</a:t>
            </a:r>
          </a:p>
          <a:p>
            <a:pPr marL="0" indent="0">
              <a:buNone/>
            </a:pPr>
            <a:r>
              <a:rPr lang="en-IN" dirty="0"/>
              <a:t>It is happening due to direct and indirect activities by human beings.</a:t>
            </a:r>
          </a:p>
          <a:p>
            <a:pPr marL="0" indent="0">
              <a:buNone/>
            </a:pPr>
            <a:r>
              <a:rPr lang="en-IN" dirty="0"/>
              <a:t>If we misuse the land resources then land pollution takes place</a:t>
            </a:r>
            <a:r>
              <a:rPr lang="en-IN" b="1" dirty="0"/>
              <a:t>.</a:t>
            </a:r>
          </a:p>
        </p:txBody>
      </p:sp>
      <p:pic>
        <p:nvPicPr>
          <p:cNvPr id="4" name="Picture 3" descr="Logo2.png">
            <a:extLst>
              <a:ext uri="{FF2B5EF4-FFF2-40B4-BE49-F238E27FC236}">
                <a16:creationId xmlns:a16="http://schemas.microsoft.com/office/drawing/2014/main" id="{E8C66553-C942-4806-B98B-5DFD51C03E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44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A769-79D8-4636-9922-17FD06CD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CAUSES OF LAND POLLUTION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03F2-71DD-44B5-8E40-0A95250308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Deforestation and consequent erosion</a:t>
            </a:r>
          </a:p>
          <a:p>
            <a:r>
              <a:rPr lang="en-IN" dirty="0"/>
              <a:t>Illegal dumping of waste</a:t>
            </a:r>
          </a:p>
          <a:p>
            <a:r>
              <a:rPr lang="en-IN" dirty="0"/>
              <a:t>Urbanisation and construction</a:t>
            </a:r>
          </a:p>
          <a:p>
            <a:r>
              <a:rPr lang="en-IN" dirty="0"/>
              <a:t>Agriculture and industry</a:t>
            </a:r>
          </a:p>
          <a:p>
            <a:r>
              <a:rPr lang="en-IN" dirty="0"/>
              <a:t>Mining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Effects of Land Pollution | LoveToKnow">
            <a:extLst>
              <a:ext uri="{FF2B5EF4-FFF2-40B4-BE49-F238E27FC236}">
                <a16:creationId xmlns:a16="http://schemas.microsoft.com/office/drawing/2014/main" id="{058EB7C8-F7D4-4426-BC77-AE93B2A003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2.png">
            <a:extLst>
              <a:ext uri="{FF2B5EF4-FFF2-40B4-BE49-F238E27FC236}">
                <a16:creationId xmlns:a16="http://schemas.microsoft.com/office/drawing/2014/main" id="{29700684-1209-4EB8-880A-C3E35AC26B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60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1E46-0E31-486F-9D35-50231CC0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Deforestation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4AAEA-BCBB-4729-ABAA-E9E0E6FE89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/>
              <a:t>It is permanent removal of trees to make a space in the forest. It includes clearing the land for agricultural or grazing. The forest covers more than 30% of the earth’s land surface.</a:t>
            </a:r>
          </a:p>
        </p:txBody>
      </p:sp>
      <p:pic>
        <p:nvPicPr>
          <p:cNvPr id="1026" name="Picture 2" descr="Eden, lost: the ecological disaster of deforestation - Science ...">
            <a:extLst>
              <a:ext uri="{FF2B5EF4-FFF2-40B4-BE49-F238E27FC236}">
                <a16:creationId xmlns:a16="http://schemas.microsoft.com/office/drawing/2014/main" id="{A37EE3AE-7446-4982-87E8-253CE87E7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7"/>
            <a:ext cx="41148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2.png">
            <a:extLst>
              <a:ext uri="{FF2B5EF4-FFF2-40B4-BE49-F238E27FC236}">
                <a16:creationId xmlns:a16="http://schemas.microsoft.com/office/drawing/2014/main" id="{5EFEE560-5952-4DE2-990F-010EE68F76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19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44AD-DE8B-4A18-BC4F-EB22EDC6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Illeagal</a:t>
            </a:r>
            <a:r>
              <a:rPr lang="en-IN" dirty="0"/>
              <a:t> dumping of waste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E7791-CE15-41B8-8303-4357A2A596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It is also called as fly dumping where dumping of waste is  illegally done instead of authorised method.</a:t>
            </a:r>
          </a:p>
        </p:txBody>
      </p:sp>
      <p:pic>
        <p:nvPicPr>
          <p:cNvPr id="2050" name="Picture 2" descr="Tired Earth | Illegal Dumping:Causes, Effects and Solutions">
            <a:extLst>
              <a:ext uri="{FF2B5EF4-FFF2-40B4-BE49-F238E27FC236}">
                <a16:creationId xmlns:a16="http://schemas.microsoft.com/office/drawing/2014/main" id="{5B8E942F-EBFC-4B8D-84FA-AB6D4B83DE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91000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2.png">
            <a:extLst>
              <a:ext uri="{FF2B5EF4-FFF2-40B4-BE49-F238E27FC236}">
                <a16:creationId xmlns:a16="http://schemas.microsoft.com/office/drawing/2014/main" id="{1F8E8E6D-7C2C-4A5A-ACF3-1CE5F77905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7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AAF4-7815-47DC-8E17-02689FA6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Urbanisation and construction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C1E28-BBD8-4F34-954B-8A6BCDFEFE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In this process people moves from rural area to urban area.so construction activities are  increasing and land pollution takes place.</a:t>
            </a:r>
          </a:p>
        </p:txBody>
      </p:sp>
      <p:pic>
        <p:nvPicPr>
          <p:cNvPr id="3074" name="Picture 2" descr="Urbanisation to cause huge loss of prime farmland: UNCCD">
            <a:extLst>
              <a:ext uri="{FF2B5EF4-FFF2-40B4-BE49-F238E27FC236}">
                <a16:creationId xmlns:a16="http://schemas.microsoft.com/office/drawing/2014/main" id="{4714149E-0888-4329-8C49-BE6F46EC58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536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8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5B0A-3C94-4D02-8F16-B6BA434C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Agricultural and industry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C1C1E-215D-4E0D-81FB-433CDD3DAF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In this process the spreading of plant protection product like pesticides and herbicides and farms are the origin of land pollution.</a:t>
            </a:r>
          </a:p>
        </p:txBody>
      </p:sp>
      <p:pic>
        <p:nvPicPr>
          <p:cNvPr id="4098" name="Picture 2" descr="9 Robots That Are Invading The Agriculture Industry">
            <a:extLst>
              <a:ext uri="{FF2B5EF4-FFF2-40B4-BE49-F238E27FC236}">
                <a16:creationId xmlns:a16="http://schemas.microsoft.com/office/drawing/2014/main" id="{577D1069-1F87-4EED-A3EC-D387B02A17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608512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3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D0F5-CF70-4223-8FAA-660F66A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90795-EC60-4056-BAED-61435ABBE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/>
              <a:t>In mining process there is erosion, sinkholes, and loss of biodiversity. Also due to this process there is a contamination of soil, ground water, and surface water by chemicals emitted from mining process.</a:t>
            </a:r>
          </a:p>
        </p:txBody>
      </p:sp>
      <p:pic>
        <p:nvPicPr>
          <p:cNvPr id="5122" name="Picture 2" descr="The Mining Industry Could Strike Gold With Automation">
            <a:extLst>
              <a:ext uri="{FF2B5EF4-FFF2-40B4-BE49-F238E27FC236}">
                <a16:creationId xmlns:a16="http://schemas.microsoft.com/office/drawing/2014/main" id="{87BDBF6F-B2AA-442C-8D02-C15D93A28A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2.png">
            <a:extLst>
              <a:ext uri="{FF2B5EF4-FFF2-40B4-BE49-F238E27FC236}">
                <a16:creationId xmlns:a16="http://schemas.microsoft.com/office/drawing/2014/main" id="{9F521F25-106C-4616-9D20-859CD6263B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81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D188-C35D-4ABA-A027-E036FAD9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Effect of Land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9E41-E0BE-4F98-B4E4-2ABDAF3F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Soil pollution</a:t>
            </a:r>
          </a:p>
          <a:p>
            <a:r>
              <a:rPr lang="en-IN" dirty="0"/>
              <a:t>Change on climate pattern</a:t>
            </a:r>
          </a:p>
          <a:p>
            <a:r>
              <a:rPr lang="en-IN" dirty="0"/>
              <a:t>Environmental Impact</a:t>
            </a:r>
          </a:p>
          <a:p>
            <a:r>
              <a:rPr lang="en-IN" dirty="0"/>
              <a:t>Effect on human health</a:t>
            </a:r>
          </a:p>
          <a:p>
            <a:r>
              <a:rPr lang="en-IN" dirty="0"/>
              <a:t>Causes air pollution</a:t>
            </a:r>
          </a:p>
          <a:p>
            <a:r>
              <a:rPr lang="en-IN" dirty="0"/>
              <a:t>Distraction for tourists</a:t>
            </a:r>
          </a:p>
          <a:p>
            <a:r>
              <a:rPr lang="en-IN" dirty="0"/>
              <a:t>Effect on wild life</a:t>
            </a:r>
          </a:p>
        </p:txBody>
      </p:sp>
      <p:pic>
        <p:nvPicPr>
          <p:cNvPr id="4" name="Picture 3" descr="Logo2.png">
            <a:extLst>
              <a:ext uri="{FF2B5EF4-FFF2-40B4-BE49-F238E27FC236}">
                <a16:creationId xmlns:a16="http://schemas.microsoft.com/office/drawing/2014/main" id="{B9D097EB-92B7-4D35-8438-FBC2D695C8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76364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367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1_Custom Design</vt:lpstr>
      <vt:lpstr>Custom Design</vt:lpstr>
      <vt:lpstr>PowerPoint Presentation</vt:lpstr>
      <vt:lpstr>What is Land Pollution</vt:lpstr>
      <vt:lpstr>CAUSES OF LAND POLLUTION</vt:lpstr>
      <vt:lpstr>Deforestation </vt:lpstr>
      <vt:lpstr>Illeagal dumping of waste </vt:lpstr>
      <vt:lpstr>Urbanisation and construction</vt:lpstr>
      <vt:lpstr>Agricultural and industry</vt:lpstr>
      <vt:lpstr>Mining</vt:lpstr>
      <vt:lpstr>Effect of Land Pollution</vt:lpstr>
      <vt:lpstr>Solution for land pollution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Mahesh Waghmare</cp:lastModifiedBy>
  <cp:revision>52</cp:revision>
  <dcterms:created xsi:type="dcterms:W3CDTF">2019-11-07T07:44:26Z</dcterms:created>
  <dcterms:modified xsi:type="dcterms:W3CDTF">2020-06-16T06:14:13Z</dcterms:modified>
</cp:coreProperties>
</file>