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Notes Placeholder 1048644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8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5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9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59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59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743A-8C30-4593-A83A-02789D5FE1FA}" type="datetimeFigureOut">
              <a:rPr lang="en-IN" smtClean="0"/>
              <a:t>12-12-2018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8230-FBB0-4A4C-B30B-7BE2DA7A848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extBox 1048645"/>
          <p:cNvSpPr txBox="1"/>
          <p:nvPr/>
        </p:nvSpPr>
        <p:spPr>
          <a:xfrm>
            <a:off x="0" y="1397674"/>
            <a:ext cx="12388417" cy="406265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IN" sz="8600">
                <a:solidFill>
                  <a:srgbClr val="000000"/>
                </a:solidFill>
              </a:rPr>
              <a:t>Prof.Yogiraj Deshmukh</a:t>
            </a:r>
          </a:p>
          <a:p>
            <a:r>
              <a:rPr lang="en-IN" sz="8600">
                <a:solidFill>
                  <a:srgbClr val="000000"/>
                </a:solidFill>
              </a:rPr>
              <a:t>International Institute of Information Technology</a:t>
            </a:r>
            <a:endParaRPr lang="en-GB" sz="8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11920"/>
            <a:ext cx="10429875" cy="65651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23850"/>
            <a:ext cx="10020299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0975"/>
            <a:ext cx="11229975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14300"/>
            <a:ext cx="11001375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35731"/>
            <a:ext cx="11496675" cy="64650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250"/>
            <a:ext cx="11706225" cy="6543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11919"/>
            <a:ext cx="11734800" cy="64793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0"/>
            <a:ext cx="116826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0"/>
            <a:ext cx="12011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0"/>
            <a:ext cx="108299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10591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0"/>
            <a:ext cx="106394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3819"/>
            <a:ext cx="10906125" cy="6698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874"/>
            <a:ext cx="11049000" cy="6391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90487"/>
            <a:ext cx="10772775" cy="6643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2</cp:revision>
  <dcterms:created xsi:type="dcterms:W3CDTF">2018-04-10T18:27:50Z</dcterms:created>
  <dcterms:modified xsi:type="dcterms:W3CDTF">2018-12-12T08:32:27Z</dcterms:modified>
</cp:coreProperties>
</file>