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72" r:id="rId5"/>
    <p:sldId id="282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267" r:id="rId19"/>
    <p:sldId id="293" r:id="rId20"/>
    <p:sldId id="283" r:id="rId21"/>
    <p:sldId id="308" r:id="rId22"/>
    <p:sldId id="309" r:id="rId23"/>
    <p:sldId id="310" r:id="rId24"/>
    <p:sldId id="311" r:id="rId25"/>
    <p:sldId id="29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2A9646"/>
    <a:srgbClr val="070B0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88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7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DF29BB-EE91-40FC-BDC4-C701E2B497C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033BA5A-99DA-49D2-96E6-994B562E385F}">
      <dgm:prSet phldrT="[Text]"/>
      <dgm:spPr/>
      <dgm:t>
        <a:bodyPr/>
        <a:lstStyle/>
        <a:p>
          <a:r>
            <a:rPr lang="en-US" dirty="0" smtClean="0"/>
            <a:t>Business Etiquette</a:t>
          </a:r>
          <a:endParaRPr lang="en-US" dirty="0"/>
        </a:p>
      </dgm:t>
    </dgm:pt>
    <dgm:pt modelId="{E5B8D51B-7070-41D2-8C98-0A2343AFA56B}" type="parTrans" cxnId="{3AA6BFDC-892B-4056-BB58-B0BAB2F8D826}">
      <dgm:prSet/>
      <dgm:spPr/>
      <dgm:t>
        <a:bodyPr/>
        <a:lstStyle/>
        <a:p>
          <a:endParaRPr lang="en-US"/>
        </a:p>
      </dgm:t>
    </dgm:pt>
    <dgm:pt modelId="{30D65ACA-91B8-48F3-8CEC-512830CA7844}" type="sibTrans" cxnId="{3AA6BFDC-892B-4056-BB58-B0BAB2F8D826}">
      <dgm:prSet/>
      <dgm:spPr/>
      <dgm:t>
        <a:bodyPr/>
        <a:lstStyle/>
        <a:p>
          <a:endParaRPr lang="en-US"/>
        </a:p>
      </dgm:t>
    </dgm:pt>
    <dgm:pt modelId="{48729C52-E891-485F-8E83-8A6C61C44BC2}">
      <dgm:prSet phldrT="[Text]"/>
      <dgm:spPr/>
      <dgm:t>
        <a:bodyPr/>
        <a:lstStyle/>
        <a:p>
          <a:r>
            <a:rPr lang="en-US" dirty="0" smtClean="0"/>
            <a:t>Introductions</a:t>
          </a:r>
          <a:endParaRPr lang="en-US" dirty="0"/>
        </a:p>
      </dgm:t>
    </dgm:pt>
    <dgm:pt modelId="{18A8A8A3-0E57-46C4-9322-4A415B9623FE}" type="parTrans" cxnId="{905C9A94-3818-4FA6-BD1F-495A89AC27D9}">
      <dgm:prSet/>
      <dgm:spPr/>
      <dgm:t>
        <a:bodyPr/>
        <a:lstStyle/>
        <a:p>
          <a:endParaRPr lang="en-US"/>
        </a:p>
      </dgm:t>
    </dgm:pt>
    <dgm:pt modelId="{C2E698F5-03E9-491F-B3E2-2692D1D55796}" type="sibTrans" cxnId="{905C9A94-3818-4FA6-BD1F-495A89AC27D9}">
      <dgm:prSet/>
      <dgm:spPr/>
      <dgm:t>
        <a:bodyPr/>
        <a:lstStyle/>
        <a:p>
          <a:endParaRPr lang="en-US"/>
        </a:p>
      </dgm:t>
    </dgm:pt>
    <dgm:pt modelId="{43EB552F-E47E-435A-99E7-8B55B0A939C0}">
      <dgm:prSet phldrT="[Text]"/>
      <dgm:spPr/>
      <dgm:t>
        <a:bodyPr/>
        <a:lstStyle/>
        <a:p>
          <a:r>
            <a:rPr lang="en-US" dirty="0" smtClean="0"/>
            <a:t>Colleagues</a:t>
          </a:r>
          <a:endParaRPr lang="en-US" dirty="0"/>
        </a:p>
      </dgm:t>
    </dgm:pt>
    <dgm:pt modelId="{93CD09C0-BA47-4950-A443-20DAFB2DDC09}" type="parTrans" cxnId="{E2ACD2AF-DB5B-40DE-A275-72E29908236C}">
      <dgm:prSet/>
      <dgm:spPr/>
      <dgm:t>
        <a:bodyPr/>
        <a:lstStyle/>
        <a:p>
          <a:endParaRPr lang="en-US"/>
        </a:p>
      </dgm:t>
    </dgm:pt>
    <dgm:pt modelId="{36F2B60C-8E68-458E-99D1-760C4FE6A605}" type="sibTrans" cxnId="{E2ACD2AF-DB5B-40DE-A275-72E29908236C}">
      <dgm:prSet/>
      <dgm:spPr/>
      <dgm:t>
        <a:bodyPr/>
        <a:lstStyle/>
        <a:p>
          <a:endParaRPr lang="en-US"/>
        </a:p>
      </dgm:t>
    </dgm:pt>
    <dgm:pt modelId="{AD7A3056-0141-4852-8797-997D37D97DC8}">
      <dgm:prSet phldrT="[Text]"/>
      <dgm:spPr/>
      <dgm:t>
        <a:bodyPr/>
        <a:lstStyle/>
        <a:p>
          <a:r>
            <a:rPr lang="en-US" dirty="0" smtClean="0"/>
            <a:t>Dress</a:t>
          </a:r>
          <a:endParaRPr lang="en-US" dirty="0"/>
        </a:p>
      </dgm:t>
    </dgm:pt>
    <dgm:pt modelId="{7983A391-5B23-4E7B-99B3-B319634C24AC}" type="parTrans" cxnId="{96D1C678-0445-49F7-9A22-26E20BE92ED1}">
      <dgm:prSet/>
      <dgm:spPr/>
      <dgm:t>
        <a:bodyPr/>
        <a:lstStyle/>
        <a:p>
          <a:endParaRPr lang="en-US"/>
        </a:p>
      </dgm:t>
    </dgm:pt>
    <dgm:pt modelId="{91BE37AA-B6FF-4789-94E8-A2A92C7FEC8B}" type="sibTrans" cxnId="{96D1C678-0445-49F7-9A22-26E20BE92ED1}">
      <dgm:prSet/>
      <dgm:spPr/>
      <dgm:t>
        <a:bodyPr/>
        <a:lstStyle/>
        <a:p>
          <a:endParaRPr lang="en-US"/>
        </a:p>
      </dgm:t>
    </dgm:pt>
    <dgm:pt modelId="{2FE8451F-FE7A-41FA-BAE1-3A64BB8BD0E4}">
      <dgm:prSet/>
      <dgm:spPr/>
      <dgm:t>
        <a:bodyPr/>
        <a:lstStyle/>
        <a:p>
          <a:r>
            <a:rPr lang="en-US" dirty="0" smtClean="0"/>
            <a:t>Dinning</a:t>
          </a:r>
          <a:endParaRPr lang="en-US" dirty="0"/>
        </a:p>
      </dgm:t>
    </dgm:pt>
    <dgm:pt modelId="{29B74760-BCEF-47BE-96FF-EFD0CAC7E5AD}" type="parTrans" cxnId="{9426C5F9-DAC5-4D6F-97F0-A08F7B2DA646}">
      <dgm:prSet/>
      <dgm:spPr/>
      <dgm:t>
        <a:bodyPr/>
        <a:lstStyle/>
        <a:p>
          <a:endParaRPr lang="en-US"/>
        </a:p>
      </dgm:t>
    </dgm:pt>
    <dgm:pt modelId="{B10D5408-0121-4627-A0BA-26245B8E6EE1}" type="sibTrans" cxnId="{9426C5F9-DAC5-4D6F-97F0-A08F7B2DA646}">
      <dgm:prSet/>
      <dgm:spPr/>
      <dgm:t>
        <a:bodyPr/>
        <a:lstStyle/>
        <a:p>
          <a:endParaRPr lang="en-US"/>
        </a:p>
      </dgm:t>
    </dgm:pt>
    <dgm:pt modelId="{4B13ED82-19B0-4F3E-A7DB-240C2EB4B034}">
      <dgm:prSet/>
      <dgm:spPr/>
      <dgm:t>
        <a:bodyPr/>
        <a:lstStyle/>
        <a:p>
          <a:r>
            <a:rPr lang="en-US" dirty="0" smtClean="0"/>
            <a:t>Events</a:t>
          </a:r>
          <a:endParaRPr lang="en-US" dirty="0"/>
        </a:p>
      </dgm:t>
    </dgm:pt>
    <dgm:pt modelId="{D9F6A1C9-927A-4E60-9D59-9881AD394A76}" type="parTrans" cxnId="{CC2BCE6B-691F-4EC2-8576-54610A73FFA9}">
      <dgm:prSet/>
      <dgm:spPr/>
      <dgm:t>
        <a:bodyPr/>
        <a:lstStyle/>
        <a:p>
          <a:endParaRPr lang="en-US"/>
        </a:p>
      </dgm:t>
    </dgm:pt>
    <dgm:pt modelId="{54272587-A845-48A4-933A-8A53B0584FF5}" type="sibTrans" cxnId="{CC2BCE6B-691F-4EC2-8576-54610A73FFA9}">
      <dgm:prSet/>
      <dgm:spPr/>
      <dgm:t>
        <a:bodyPr/>
        <a:lstStyle/>
        <a:p>
          <a:endParaRPr lang="en-US"/>
        </a:p>
      </dgm:t>
    </dgm:pt>
    <dgm:pt modelId="{6B23FA21-97B1-47DF-B7F3-0A08182063E1}">
      <dgm:prSet/>
      <dgm:spPr/>
      <dgm:t>
        <a:bodyPr/>
        <a:lstStyle/>
        <a:p>
          <a:r>
            <a:rPr lang="en-US" dirty="0" smtClean="0"/>
            <a:t>Telephone</a:t>
          </a:r>
          <a:endParaRPr lang="en-US" dirty="0"/>
        </a:p>
      </dgm:t>
    </dgm:pt>
    <dgm:pt modelId="{FDFFD3BB-342B-4469-83D1-03A1E351E6E8}" type="parTrans" cxnId="{98844A6C-F409-47A9-898E-E16941497FE6}">
      <dgm:prSet/>
      <dgm:spPr/>
      <dgm:t>
        <a:bodyPr/>
        <a:lstStyle/>
        <a:p>
          <a:endParaRPr lang="en-US"/>
        </a:p>
      </dgm:t>
    </dgm:pt>
    <dgm:pt modelId="{96E8AD0F-0E12-437B-B176-F99A1D4B575D}" type="sibTrans" cxnId="{98844A6C-F409-47A9-898E-E16941497FE6}">
      <dgm:prSet/>
      <dgm:spPr/>
      <dgm:t>
        <a:bodyPr/>
        <a:lstStyle/>
        <a:p>
          <a:endParaRPr lang="en-US"/>
        </a:p>
      </dgm:t>
    </dgm:pt>
    <dgm:pt modelId="{4C9CD6BC-DC37-4F90-8471-6D140B06FE88}">
      <dgm:prSet/>
      <dgm:spPr/>
      <dgm:t>
        <a:bodyPr/>
        <a:lstStyle/>
        <a:p>
          <a:r>
            <a:rPr lang="en-US" dirty="0" smtClean="0"/>
            <a:t>Travelling</a:t>
          </a:r>
          <a:endParaRPr lang="en-US" dirty="0"/>
        </a:p>
      </dgm:t>
    </dgm:pt>
    <dgm:pt modelId="{09C793AD-610D-4098-A816-04BF02E532E2}" type="parTrans" cxnId="{7195310F-6CCA-4954-B358-8BB80CEC4751}">
      <dgm:prSet/>
      <dgm:spPr/>
      <dgm:t>
        <a:bodyPr/>
        <a:lstStyle/>
        <a:p>
          <a:endParaRPr lang="en-US"/>
        </a:p>
      </dgm:t>
    </dgm:pt>
    <dgm:pt modelId="{5626D6AC-5B8F-4A2A-8AA4-E187B7CA98CE}" type="sibTrans" cxnId="{7195310F-6CCA-4954-B358-8BB80CEC4751}">
      <dgm:prSet/>
      <dgm:spPr/>
      <dgm:t>
        <a:bodyPr/>
        <a:lstStyle/>
        <a:p>
          <a:endParaRPr lang="en-US"/>
        </a:p>
      </dgm:t>
    </dgm:pt>
    <dgm:pt modelId="{F2AA3A23-1949-4EDB-B158-F15C858693C9}">
      <dgm:prSet/>
      <dgm:spPr/>
      <dgm:t>
        <a:bodyPr/>
        <a:lstStyle/>
        <a:p>
          <a:r>
            <a:rPr lang="en-US" dirty="0" smtClean="0"/>
            <a:t>Writing</a:t>
          </a:r>
          <a:endParaRPr lang="en-US" dirty="0"/>
        </a:p>
      </dgm:t>
    </dgm:pt>
    <dgm:pt modelId="{181C4AB8-0D54-49D4-83B4-7CD0C5D4D95F}" type="parTrans" cxnId="{02A6E8B7-D142-4A4F-BE32-2F8F51086CBB}">
      <dgm:prSet/>
      <dgm:spPr/>
      <dgm:t>
        <a:bodyPr/>
        <a:lstStyle/>
        <a:p>
          <a:endParaRPr lang="en-US"/>
        </a:p>
      </dgm:t>
    </dgm:pt>
    <dgm:pt modelId="{D71B6A51-0A15-4BAF-9B0C-867A09D97911}" type="sibTrans" cxnId="{02A6E8B7-D142-4A4F-BE32-2F8F51086CBB}">
      <dgm:prSet/>
      <dgm:spPr/>
      <dgm:t>
        <a:bodyPr/>
        <a:lstStyle/>
        <a:p>
          <a:endParaRPr lang="en-US"/>
        </a:p>
      </dgm:t>
    </dgm:pt>
    <dgm:pt modelId="{70E24A31-7803-47CA-9C59-C839441811F9}" type="pres">
      <dgm:prSet presAssocID="{21DF29BB-EE91-40FC-BDC4-C701E2B497C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1242A9-4068-48AB-A410-FB87B5955A35}" type="pres">
      <dgm:prSet presAssocID="{E033BA5A-99DA-49D2-96E6-994B562E385F}" presName="root1" presStyleCnt="0"/>
      <dgm:spPr/>
    </dgm:pt>
    <dgm:pt modelId="{6AC21F0A-EBBF-4BC6-86D5-985A2D7B4268}" type="pres">
      <dgm:prSet presAssocID="{E033BA5A-99DA-49D2-96E6-994B562E385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3799D1-111C-4597-8947-9E0A843763CF}" type="pres">
      <dgm:prSet presAssocID="{E033BA5A-99DA-49D2-96E6-994B562E385F}" presName="level2hierChild" presStyleCnt="0"/>
      <dgm:spPr/>
    </dgm:pt>
    <dgm:pt modelId="{ADE133AA-60BA-4F40-B564-7E48F063F277}" type="pres">
      <dgm:prSet presAssocID="{18A8A8A3-0E57-46C4-9322-4A415B9623FE}" presName="conn2-1" presStyleLbl="parChTrans1D2" presStyleIdx="0" presStyleCnt="8"/>
      <dgm:spPr/>
      <dgm:t>
        <a:bodyPr/>
        <a:lstStyle/>
        <a:p>
          <a:endParaRPr lang="en-US"/>
        </a:p>
      </dgm:t>
    </dgm:pt>
    <dgm:pt modelId="{6B37EBA3-AF8A-4CEC-A08E-D6A185B8DE51}" type="pres">
      <dgm:prSet presAssocID="{18A8A8A3-0E57-46C4-9322-4A415B9623FE}" presName="connTx" presStyleLbl="parChTrans1D2" presStyleIdx="0" presStyleCnt="8"/>
      <dgm:spPr/>
      <dgm:t>
        <a:bodyPr/>
        <a:lstStyle/>
        <a:p>
          <a:endParaRPr lang="en-US"/>
        </a:p>
      </dgm:t>
    </dgm:pt>
    <dgm:pt modelId="{5165E5F9-CC31-4668-B349-331D8BE1EA4D}" type="pres">
      <dgm:prSet presAssocID="{48729C52-E891-485F-8E83-8A6C61C44BC2}" presName="root2" presStyleCnt="0"/>
      <dgm:spPr/>
    </dgm:pt>
    <dgm:pt modelId="{09CCACD4-B5A4-493C-9444-9FD58E140192}" type="pres">
      <dgm:prSet presAssocID="{48729C52-E891-485F-8E83-8A6C61C44BC2}" presName="LevelTwoTextNode" presStyleLbl="node2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482446-603B-408D-BC66-540A02CFAA0C}" type="pres">
      <dgm:prSet presAssocID="{48729C52-E891-485F-8E83-8A6C61C44BC2}" presName="level3hierChild" presStyleCnt="0"/>
      <dgm:spPr/>
    </dgm:pt>
    <dgm:pt modelId="{8DFCB95C-B5FA-4555-BBF3-DCF28D9FE63C}" type="pres">
      <dgm:prSet presAssocID="{93CD09C0-BA47-4950-A443-20DAFB2DDC09}" presName="conn2-1" presStyleLbl="parChTrans1D2" presStyleIdx="1" presStyleCnt="8"/>
      <dgm:spPr/>
      <dgm:t>
        <a:bodyPr/>
        <a:lstStyle/>
        <a:p>
          <a:endParaRPr lang="en-US"/>
        </a:p>
      </dgm:t>
    </dgm:pt>
    <dgm:pt modelId="{A096B0F5-F128-4123-83F3-0325489D5DB4}" type="pres">
      <dgm:prSet presAssocID="{93CD09C0-BA47-4950-A443-20DAFB2DDC09}" presName="connTx" presStyleLbl="parChTrans1D2" presStyleIdx="1" presStyleCnt="8"/>
      <dgm:spPr/>
      <dgm:t>
        <a:bodyPr/>
        <a:lstStyle/>
        <a:p>
          <a:endParaRPr lang="en-US"/>
        </a:p>
      </dgm:t>
    </dgm:pt>
    <dgm:pt modelId="{8B97C0D9-F2FE-42A0-B1C8-6CDF07A3CE37}" type="pres">
      <dgm:prSet presAssocID="{43EB552F-E47E-435A-99E7-8B55B0A939C0}" presName="root2" presStyleCnt="0"/>
      <dgm:spPr/>
    </dgm:pt>
    <dgm:pt modelId="{7C7CEA40-1C30-4A7D-81C9-B7E6215A018D}" type="pres">
      <dgm:prSet presAssocID="{43EB552F-E47E-435A-99E7-8B55B0A939C0}" presName="LevelTwoTextNode" presStyleLbl="node2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DA4BBB-B692-4823-86D0-69A4546E2204}" type="pres">
      <dgm:prSet presAssocID="{43EB552F-E47E-435A-99E7-8B55B0A939C0}" presName="level3hierChild" presStyleCnt="0"/>
      <dgm:spPr/>
    </dgm:pt>
    <dgm:pt modelId="{797828F7-7915-4FF8-B9E3-EFFE2B7A5D54}" type="pres">
      <dgm:prSet presAssocID="{7983A391-5B23-4E7B-99B3-B319634C24AC}" presName="conn2-1" presStyleLbl="parChTrans1D2" presStyleIdx="2" presStyleCnt="8"/>
      <dgm:spPr/>
      <dgm:t>
        <a:bodyPr/>
        <a:lstStyle/>
        <a:p>
          <a:endParaRPr lang="en-US"/>
        </a:p>
      </dgm:t>
    </dgm:pt>
    <dgm:pt modelId="{9BA9A7BE-D12C-4CC2-B259-B7856BBB5312}" type="pres">
      <dgm:prSet presAssocID="{7983A391-5B23-4E7B-99B3-B319634C24AC}" presName="connTx" presStyleLbl="parChTrans1D2" presStyleIdx="2" presStyleCnt="8"/>
      <dgm:spPr/>
      <dgm:t>
        <a:bodyPr/>
        <a:lstStyle/>
        <a:p>
          <a:endParaRPr lang="en-US"/>
        </a:p>
      </dgm:t>
    </dgm:pt>
    <dgm:pt modelId="{31CDF6A8-F3A8-4251-A661-0F85E811A2BF}" type="pres">
      <dgm:prSet presAssocID="{AD7A3056-0141-4852-8797-997D37D97DC8}" presName="root2" presStyleCnt="0"/>
      <dgm:spPr/>
    </dgm:pt>
    <dgm:pt modelId="{6244F9C7-3B2A-498A-8A9F-5C9537C6FEBE}" type="pres">
      <dgm:prSet presAssocID="{AD7A3056-0141-4852-8797-997D37D97DC8}" presName="LevelTwoTextNode" presStyleLbl="node2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A9BAA7-2894-42FC-B843-2D77A0D67FD4}" type="pres">
      <dgm:prSet presAssocID="{AD7A3056-0141-4852-8797-997D37D97DC8}" presName="level3hierChild" presStyleCnt="0"/>
      <dgm:spPr/>
    </dgm:pt>
    <dgm:pt modelId="{94CA6527-D59B-40F0-B58A-A096A388ED9C}" type="pres">
      <dgm:prSet presAssocID="{29B74760-BCEF-47BE-96FF-EFD0CAC7E5AD}" presName="conn2-1" presStyleLbl="parChTrans1D2" presStyleIdx="3" presStyleCnt="8"/>
      <dgm:spPr/>
      <dgm:t>
        <a:bodyPr/>
        <a:lstStyle/>
        <a:p>
          <a:endParaRPr lang="en-US"/>
        </a:p>
      </dgm:t>
    </dgm:pt>
    <dgm:pt modelId="{0CF59AC6-C817-44CB-ABC9-01CA11F65DC1}" type="pres">
      <dgm:prSet presAssocID="{29B74760-BCEF-47BE-96FF-EFD0CAC7E5AD}" presName="connTx" presStyleLbl="parChTrans1D2" presStyleIdx="3" presStyleCnt="8"/>
      <dgm:spPr/>
      <dgm:t>
        <a:bodyPr/>
        <a:lstStyle/>
        <a:p>
          <a:endParaRPr lang="en-US"/>
        </a:p>
      </dgm:t>
    </dgm:pt>
    <dgm:pt modelId="{C5211512-1663-4FA8-86BA-CCAB2E726C85}" type="pres">
      <dgm:prSet presAssocID="{2FE8451F-FE7A-41FA-BAE1-3A64BB8BD0E4}" presName="root2" presStyleCnt="0"/>
      <dgm:spPr/>
    </dgm:pt>
    <dgm:pt modelId="{01BED1EC-95B5-4FDE-AB62-C4F3DD36A86A}" type="pres">
      <dgm:prSet presAssocID="{2FE8451F-FE7A-41FA-BAE1-3A64BB8BD0E4}" presName="LevelTwoTextNode" presStyleLbl="node2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A5A151-493A-4288-BC64-392E1AE6EBCC}" type="pres">
      <dgm:prSet presAssocID="{2FE8451F-FE7A-41FA-BAE1-3A64BB8BD0E4}" presName="level3hierChild" presStyleCnt="0"/>
      <dgm:spPr/>
    </dgm:pt>
    <dgm:pt modelId="{926B7D3A-1737-4038-B3BD-E679F2D76D81}" type="pres">
      <dgm:prSet presAssocID="{D9F6A1C9-927A-4E60-9D59-9881AD394A76}" presName="conn2-1" presStyleLbl="parChTrans1D2" presStyleIdx="4" presStyleCnt="8"/>
      <dgm:spPr/>
      <dgm:t>
        <a:bodyPr/>
        <a:lstStyle/>
        <a:p>
          <a:endParaRPr lang="en-US"/>
        </a:p>
      </dgm:t>
    </dgm:pt>
    <dgm:pt modelId="{9C59C704-75EC-4DBC-819C-AF10FFEFF528}" type="pres">
      <dgm:prSet presAssocID="{D9F6A1C9-927A-4E60-9D59-9881AD394A76}" presName="connTx" presStyleLbl="parChTrans1D2" presStyleIdx="4" presStyleCnt="8"/>
      <dgm:spPr/>
      <dgm:t>
        <a:bodyPr/>
        <a:lstStyle/>
        <a:p>
          <a:endParaRPr lang="en-US"/>
        </a:p>
      </dgm:t>
    </dgm:pt>
    <dgm:pt modelId="{3077B068-AC6A-4EB9-A517-84C8C49C3ACE}" type="pres">
      <dgm:prSet presAssocID="{4B13ED82-19B0-4F3E-A7DB-240C2EB4B034}" presName="root2" presStyleCnt="0"/>
      <dgm:spPr/>
    </dgm:pt>
    <dgm:pt modelId="{8428978F-98F1-4B9D-B640-BCF1C1E040CF}" type="pres">
      <dgm:prSet presAssocID="{4B13ED82-19B0-4F3E-A7DB-240C2EB4B034}" presName="LevelTwoTextNode" presStyleLbl="node2" presStyleIdx="4" presStyleCnt="8" custLinFactNeighborY="-131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D553F0-2689-48A4-8AA8-0194150B4FDE}" type="pres">
      <dgm:prSet presAssocID="{4B13ED82-19B0-4F3E-A7DB-240C2EB4B034}" presName="level3hierChild" presStyleCnt="0"/>
      <dgm:spPr/>
    </dgm:pt>
    <dgm:pt modelId="{C69B16A2-2D40-4935-9EFF-79B683CB0CA7}" type="pres">
      <dgm:prSet presAssocID="{FDFFD3BB-342B-4469-83D1-03A1E351E6E8}" presName="conn2-1" presStyleLbl="parChTrans1D2" presStyleIdx="5" presStyleCnt="8"/>
      <dgm:spPr/>
      <dgm:t>
        <a:bodyPr/>
        <a:lstStyle/>
        <a:p>
          <a:endParaRPr lang="en-US"/>
        </a:p>
      </dgm:t>
    </dgm:pt>
    <dgm:pt modelId="{9219994D-4CF1-4581-B96E-9A311F5CC8BF}" type="pres">
      <dgm:prSet presAssocID="{FDFFD3BB-342B-4469-83D1-03A1E351E6E8}" presName="connTx" presStyleLbl="parChTrans1D2" presStyleIdx="5" presStyleCnt="8"/>
      <dgm:spPr/>
      <dgm:t>
        <a:bodyPr/>
        <a:lstStyle/>
        <a:p>
          <a:endParaRPr lang="en-US"/>
        </a:p>
      </dgm:t>
    </dgm:pt>
    <dgm:pt modelId="{3B251983-90B9-4AD8-96FB-7C8288E3701A}" type="pres">
      <dgm:prSet presAssocID="{6B23FA21-97B1-47DF-B7F3-0A08182063E1}" presName="root2" presStyleCnt="0"/>
      <dgm:spPr/>
    </dgm:pt>
    <dgm:pt modelId="{4FA9B483-B8FF-4E30-8E4F-FBFC03247F03}" type="pres">
      <dgm:prSet presAssocID="{6B23FA21-97B1-47DF-B7F3-0A08182063E1}" presName="LevelTwoTextNode" presStyleLbl="node2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35245C-7A4E-4912-BC74-31830A02DC9B}" type="pres">
      <dgm:prSet presAssocID="{6B23FA21-97B1-47DF-B7F3-0A08182063E1}" presName="level3hierChild" presStyleCnt="0"/>
      <dgm:spPr/>
    </dgm:pt>
    <dgm:pt modelId="{FFDB8F68-6D40-450E-B56A-D5B16AC05BE6}" type="pres">
      <dgm:prSet presAssocID="{09C793AD-610D-4098-A816-04BF02E532E2}" presName="conn2-1" presStyleLbl="parChTrans1D2" presStyleIdx="6" presStyleCnt="8"/>
      <dgm:spPr/>
      <dgm:t>
        <a:bodyPr/>
        <a:lstStyle/>
        <a:p>
          <a:endParaRPr lang="en-US"/>
        </a:p>
      </dgm:t>
    </dgm:pt>
    <dgm:pt modelId="{8E258BEB-3F56-415A-9E5E-D873A13A5307}" type="pres">
      <dgm:prSet presAssocID="{09C793AD-610D-4098-A816-04BF02E532E2}" presName="connTx" presStyleLbl="parChTrans1D2" presStyleIdx="6" presStyleCnt="8"/>
      <dgm:spPr/>
      <dgm:t>
        <a:bodyPr/>
        <a:lstStyle/>
        <a:p>
          <a:endParaRPr lang="en-US"/>
        </a:p>
      </dgm:t>
    </dgm:pt>
    <dgm:pt modelId="{FC632D68-B36B-4AF4-B345-2754C18ED711}" type="pres">
      <dgm:prSet presAssocID="{4C9CD6BC-DC37-4F90-8471-6D140B06FE88}" presName="root2" presStyleCnt="0"/>
      <dgm:spPr/>
    </dgm:pt>
    <dgm:pt modelId="{74BE5F98-0270-464C-BD19-E2DA2036E243}" type="pres">
      <dgm:prSet presAssocID="{4C9CD6BC-DC37-4F90-8471-6D140B06FE88}" presName="LevelTwoTextNode" presStyleLbl="node2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0B558B-BCDB-451F-8942-1B49FF28A7BF}" type="pres">
      <dgm:prSet presAssocID="{4C9CD6BC-DC37-4F90-8471-6D140B06FE88}" presName="level3hierChild" presStyleCnt="0"/>
      <dgm:spPr/>
    </dgm:pt>
    <dgm:pt modelId="{8989EB2A-8AC4-4842-A788-2F56E0D7BDF9}" type="pres">
      <dgm:prSet presAssocID="{181C4AB8-0D54-49D4-83B4-7CD0C5D4D95F}" presName="conn2-1" presStyleLbl="parChTrans1D2" presStyleIdx="7" presStyleCnt="8"/>
      <dgm:spPr/>
      <dgm:t>
        <a:bodyPr/>
        <a:lstStyle/>
        <a:p>
          <a:endParaRPr lang="en-US"/>
        </a:p>
      </dgm:t>
    </dgm:pt>
    <dgm:pt modelId="{903DB551-F0BB-4118-AB20-2E149E9BBD27}" type="pres">
      <dgm:prSet presAssocID="{181C4AB8-0D54-49D4-83B4-7CD0C5D4D95F}" presName="connTx" presStyleLbl="parChTrans1D2" presStyleIdx="7" presStyleCnt="8"/>
      <dgm:spPr/>
      <dgm:t>
        <a:bodyPr/>
        <a:lstStyle/>
        <a:p>
          <a:endParaRPr lang="en-US"/>
        </a:p>
      </dgm:t>
    </dgm:pt>
    <dgm:pt modelId="{ADBB4C2C-8431-416F-923F-25134941CE30}" type="pres">
      <dgm:prSet presAssocID="{F2AA3A23-1949-4EDB-B158-F15C858693C9}" presName="root2" presStyleCnt="0"/>
      <dgm:spPr/>
    </dgm:pt>
    <dgm:pt modelId="{0FB0F43F-6FD8-4D33-8A57-97EE49E833A1}" type="pres">
      <dgm:prSet presAssocID="{F2AA3A23-1949-4EDB-B158-F15C858693C9}" presName="LevelTwoTextNode" presStyleLbl="node2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410A8B-20A2-4224-A606-36046FABEE89}" type="pres">
      <dgm:prSet presAssocID="{F2AA3A23-1949-4EDB-B158-F15C858693C9}" presName="level3hierChild" presStyleCnt="0"/>
      <dgm:spPr/>
    </dgm:pt>
  </dgm:ptLst>
  <dgm:cxnLst>
    <dgm:cxn modelId="{02A6E8B7-D142-4A4F-BE32-2F8F51086CBB}" srcId="{E033BA5A-99DA-49D2-96E6-994B562E385F}" destId="{F2AA3A23-1949-4EDB-B158-F15C858693C9}" srcOrd="7" destOrd="0" parTransId="{181C4AB8-0D54-49D4-83B4-7CD0C5D4D95F}" sibTransId="{D71B6A51-0A15-4BAF-9B0C-867A09D97911}"/>
    <dgm:cxn modelId="{CC2BCE6B-691F-4EC2-8576-54610A73FFA9}" srcId="{E033BA5A-99DA-49D2-96E6-994B562E385F}" destId="{4B13ED82-19B0-4F3E-A7DB-240C2EB4B034}" srcOrd="4" destOrd="0" parTransId="{D9F6A1C9-927A-4E60-9D59-9881AD394A76}" sibTransId="{54272587-A845-48A4-933A-8A53B0584FF5}"/>
    <dgm:cxn modelId="{FE183F51-7230-43CD-9DFF-13B91FE42E80}" type="presOf" srcId="{29B74760-BCEF-47BE-96FF-EFD0CAC7E5AD}" destId="{0CF59AC6-C817-44CB-ABC9-01CA11F65DC1}" srcOrd="1" destOrd="0" presId="urn:microsoft.com/office/officeart/2008/layout/HorizontalMultiLevelHierarchy"/>
    <dgm:cxn modelId="{1D734394-1D30-4C93-97D3-73C51DFC912C}" type="presOf" srcId="{181C4AB8-0D54-49D4-83B4-7CD0C5D4D95F}" destId="{8989EB2A-8AC4-4842-A788-2F56E0D7BDF9}" srcOrd="0" destOrd="0" presId="urn:microsoft.com/office/officeart/2008/layout/HorizontalMultiLevelHierarchy"/>
    <dgm:cxn modelId="{905C9A94-3818-4FA6-BD1F-495A89AC27D9}" srcId="{E033BA5A-99DA-49D2-96E6-994B562E385F}" destId="{48729C52-E891-485F-8E83-8A6C61C44BC2}" srcOrd="0" destOrd="0" parTransId="{18A8A8A3-0E57-46C4-9322-4A415B9623FE}" sibTransId="{C2E698F5-03E9-491F-B3E2-2692D1D55796}"/>
    <dgm:cxn modelId="{99FEAE6D-AEF5-4E6D-87DA-2458D859DD0C}" type="presOf" srcId="{93CD09C0-BA47-4950-A443-20DAFB2DDC09}" destId="{A096B0F5-F128-4123-83F3-0325489D5DB4}" srcOrd="1" destOrd="0" presId="urn:microsoft.com/office/officeart/2008/layout/HorizontalMultiLevelHierarchy"/>
    <dgm:cxn modelId="{B6D08DCA-55C4-429A-A281-50777B3E4ACA}" type="presOf" srcId="{18A8A8A3-0E57-46C4-9322-4A415B9623FE}" destId="{6B37EBA3-AF8A-4CEC-A08E-D6A185B8DE51}" srcOrd="1" destOrd="0" presId="urn:microsoft.com/office/officeart/2008/layout/HorizontalMultiLevelHierarchy"/>
    <dgm:cxn modelId="{7195310F-6CCA-4954-B358-8BB80CEC4751}" srcId="{E033BA5A-99DA-49D2-96E6-994B562E385F}" destId="{4C9CD6BC-DC37-4F90-8471-6D140B06FE88}" srcOrd="6" destOrd="0" parTransId="{09C793AD-610D-4098-A816-04BF02E532E2}" sibTransId="{5626D6AC-5B8F-4A2A-8AA4-E187B7CA98CE}"/>
    <dgm:cxn modelId="{28A48E0E-FC72-49D8-B3C0-27B342F5E8EF}" type="presOf" srcId="{F2AA3A23-1949-4EDB-B158-F15C858693C9}" destId="{0FB0F43F-6FD8-4D33-8A57-97EE49E833A1}" srcOrd="0" destOrd="0" presId="urn:microsoft.com/office/officeart/2008/layout/HorizontalMultiLevelHierarchy"/>
    <dgm:cxn modelId="{E2ACD2AF-DB5B-40DE-A275-72E29908236C}" srcId="{E033BA5A-99DA-49D2-96E6-994B562E385F}" destId="{43EB552F-E47E-435A-99E7-8B55B0A939C0}" srcOrd="1" destOrd="0" parTransId="{93CD09C0-BA47-4950-A443-20DAFB2DDC09}" sibTransId="{36F2B60C-8E68-458E-99D1-760C4FE6A605}"/>
    <dgm:cxn modelId="{EE40815D-F9DA-404A-9726-A0170B5DDB9F}" type="presOf" srcId="{09C793AD-610D-4098-A816-04BF02E532E2}" destId="{8E258BEB-3F56-415A-9E5E-D873A13A5307}" srcOrd="1" destOrd="0" presId="urn:microsoft.com/office/officeart/2008/layout/HorizontalMultiLevelHierarchy"/>
    <dgm:cxn modelId="{96D1C678-0445-49F7-9A22-26E20BE92ED1}" srcId="{E033BA5A-99DA-49D2-96E6-994B562E385F}" destId="{AD7A3056-0141-4852-8797-997D37D97DC8}" srcOrd="2" destOrd="0" parTransId="{7983A391-5B23-4E7B-99B3-B319634C24AC}" sibTransId="{91BE37AA-B6FF-4789-94E8-A2A92C7FEC8B}"/>
    <dgm:cxn modelId="{59BE2093-E652-41E7-928A-232FBA9C844B}" type="presOf" srcId="{48729C52-E891-485F-8E83-8A6C61C44BC2}" destId="{09CCACD4-B5A4-493C-9444-9FD58E140192}" srcOrd="0" destOrd="0" presId="urn:microsoft.com/office/officeart/2008/layout/HorizontalMultiLevelHierarchy"/>
    <dgm:cxn modelId="{3AA6BFDC-892B-4056-BB58-B0BAB2F8D826}" srcId="{21DF29BB-EE91-40FC-BDC4-C701E2B497C4}" destId="{E033BA5A-99DA-49D2-96E6-994B562E385F}" srcOrd="0" destOrd="0" parTransId="{E5B8D51B-7070-41D2-8C98-0A2343AFA56B}" sibTransId="{30D65ACA-91B8-48F3-8CEC-512830CA7844}"/>
    <dgm:cxn modelId="{21D3570E-245B-40F5-91A4-9A100BF4817E}" type="presOf" srcId="{D9F6A1C9-927A-4E60-9D59-9881AD394A76}" destId="{9C59C704-75EC-4DBC-819C-AF10FFEFF528}" srcOrd="1" destOrd="0" presId="urn:microsoft.com/office/officeart/2008/layout/HorizontalMultiLevelHierarchy"/>
    <dgm:cxn modelId="{0AB66754-282F-407A-B13C-0026D41C3F79}" type="presOf" srcId="{E033BA5A-99DA-49D2-96E6-994B562E385F}" destId="{6AC21F0A-EBBF-4BC6-86D5-985A2D7B4268}" srcOrd="0" destOrd="0" presId="urn:microsoft.com/office/officeart/2008/layout/HorizontalMultiLevelHierarchy"/>
    <dgm:cxn modelId="{937103FC-0E21-4B1F-8EFA-482DE3F0F833}" type="presOf" srcId="{4B13ED82-19B0-4F3E-A7DB-240C2EB4B034}" destId="{8428978F-98F1-4B9D-B640-BCF1C1E040CF}" srcOrd="0" destOrd="0" presId="urn:microsoft.com/office/officeart/2008/layout/HorizontalMultiLevelHierarchy"/>
    <dgm:cxn modelId="{E7C5F16A-519D-42C0-AEB2-988E0FF608A3}" type="presOf" srcId="{43EB552F-E47E-435A-99E7-8B55B0A939C0}" destId="{7C7CEA40-1C30-4A7D-81C9-B7E6215A018D}" srcOrd="0" destOrd="0" presId="urn:microsoft.com/office/officeart/2008/layout/HorizontalMultiLevelHierarchy"/>
    <dgm:cxn modelId="{79AA662E-CA96-4990-9B20-4E823EA12002}" type="presOf" srcId="{4C9CD6BC-DC37-4F90-8471-6D140B06FE88}" destId="{74BE5F98-0270-464C-BD19-E2DA2036E243}" srcOrd="0" destOrd="0" presId="urn:microsoft.com/office/officeart/2008/layout/HorizontalMultiLevelHierarchy"/>
    <dgm:cxn modelId="{587A6F7E-B8A8-4808-80CD-BA7DB08F2FC5}" type="presOf" srcId="{D9F6A1C9-927A-4E60-9D59-9881AD394A76}" destId="{926B7D3A-1737-4038-B3BD-E679F2D76D81}" srcOrd="0" destOrd="0" presId="urn:microsoft.com/office/officeart/2008/layout/HorizontalMultiLevelHierarchy"/>
    <dgm:cxn modelId="{C72CDA9B-C0D1-4263-B7FE-6E39B1F6ADCD}" type="presOf" srcId="{18A8A8A3-0E57-46C4-9322-4A415B9623FE}" destId="{ADE133AA-60BA-4F40-B564-7E48F063F277}" srcOrd="0" destOrd="0" presId="urn:microsoft.com/office/officeart/2008/layout/HorizontalMultiLevelHierarchy"/>
    <dgm:cxn modelId="{98844A6C-F409-47A9-898E-E16941497FE6}" srcId="{E033BA5A-99DA-49D2-96E6-994B562E385F}" destId="{6B23FA21-97B1-47DF-B7F3-0A08182063E1}" srcOrd="5" destOrd="0" parTransId="{FDFFD3BB-342B-4469-83D1-03A1E351E6E8}" sibTransId="{96E8AD0F-0E12-437B-B176-F99A1D4B575D}"/>
    <dgm:cxn modelId="{C7A0303F-8331-4164-B7E3-E78A266400E8}" type="presOf" srcId="{09C793AD-610D-4098-A816-04BF02E532E2}" destId="{FFDB8F68-6D40-450E-B56A-D5B16AC05BE6}" srcOrd="0" destOrd="0" presId="urn:microsoft.com/office/officeart/2008/layout/HorizontalMultiLevelHierarchy"/>
    <dgm:cxn modelId="{9426C5F9-DAC5-4D6F-97F0-A08F7B2DA646}" srcId="{E033BA5A-99DA-49D2-96E6-994B562E385F}" destId="{2FE8451F-FE7A-41FA-BAE1-3A64BB8BD0E4}" srcOrd="3" destOrd="0" parTransId="{29B74760-BCEF-47BE-96FF-EFD0CAC7E5AD}" sibTransId="{B10D5408-0121-4627-A0BA-26245B8E6EE1}"/>
    <dgm:cxn modelId="{CC8E7AD5-92D6-4F99-A993-04E9035C2F93}" type="presOf" srcId="{2FE8451F-FE7A-41FA-BAE1-3A64BB8BD0E4}" destId="{01BED1EC-95B5-4FDE-AB62-C4F3DD36A86A}" srcOrd="0" destOrd="0" presId="urn:microsoft.com/office/officeart/2008/layout/HorizontalMultiLevelHierarchy"/>
    <dgm:cxn modelId="{EC30D752-FA47-4E2F-9ACD-97E4C670F83E}" type="presOf" srcId="{FDFFD3BB-342B-4469-83D1-03A1E351E6E8}" destId="{9219994D-4CF1-4581-B96E-9A311F5CC8BF}" srcOrd="1" destOrd="0" presId="urn:microsoft.com/office/officeart/2008/layout/HorizontalMultiLevelHierarchy"/>
    <dgm:cxn modelId="{0B5F5B81-66CC-4F35-A9B6-0B5B750FFB5E}" type="presOf" srcId="{21DF29BB-EE91-40FC-BDC4-C701E2B497C4}" destId="{70E24A31-7803-47CA-9C59-C839441811F9}" srcOrd="0" destOrd="0" presId="urn:microsoft.com/office/officeart/2008/layout/HorizontalMultiLevelHierarchy"/>
    <dgm:cxn modelId="{2760D7E8-F1DB-4557-A712-1F2A5B4617EE}" type="presOf" srcId="{93CD09C0-BA47-4950-A443-20DAFB2DDC09}" destId="{8DFCB95C-B5FA-4555-BBF3-DCF28D9FE63C}" srcOrd="0" destOrd="0" presId="urn:microsoft.com/office/officeart/2008/layout/HorizontalMultiLevelHierarchy"/>
    <dgm:cxn modelId="{A6EE550A-422D-4613-8C83-152C34CC86D5}" type="presOf" srcId="{29B74760-BCEF-47BE-96FF-EFD0CAC7E5AD}" destId="{94CA6527-D59B-40F0-B58A-A096A388ED9C}" srcOrd="0" destOrd="0" presId="urn:microsoft.com/office/officeart/2008/layout/HorizontalMultiLevelHierarchy"/>
    <dgm:cxn modelId="{9509DE03-4120-4D38-8041-93235FD4A4C8}" type="presOf" srcId="{6B23FA21-97B1-47DF-B7F3-0A08182063E1}" destId="{4FA9B483-B8FF-4E30-8E4F-FBFC03247F03}" srcOrd="0" destOrd="0" presId="urn:microsoft.com/office/officeart/2008/layout/HorizontalMultiLevelHierarchy"/>
    <dgm:cxn modelId="{C3F5256B-5999-4856-8ADE-F1404B012280}" type="presOf" srcId="{181C4AB8-0D54-49D4-83B4-7CD0C5D4D95F}" destId="{903DB551-F0BB-4118-AB20-2E149E9BBD27}" srcOrd="1" destOrd="0" presId="urn:microsoft.com/office/officeart/2008/layout/HorizontalMultiLevelHierarchy"/>
    <dgm:cxn modelId="{3B4A62B1-2135-456B-A7FB-61BE39F1B077}" type="presOf" srcId="{7983A391-5B23-4E7B-99B3-B319634C24AC}" destId="{9BA9A7BE-D12C-4CC2-B259-B7856BBB5312}" srcOrd="1" destOrd="0" presId="urn:microsoft.com/office/officeart/2008/layout/HorizontalMultiLevelHierarchy"/>
    <dgm:cxn modelId="{8053484B-A3CD-411F-9E22-ED3747E23773}" type="presOf" srcId="{FDFFD3BB-342B-4469-83D1-03A1E351E6E8}" destId="{C69B16A2-2D40-4935-9EFF-79B683CB0CA7}" srcOrd="0" destOrd="0" presId="urn:microsoft.com/office/officeart/2008/layout/HorizontalMultiLevelHierarchy"/>
    <dgm:cxn modelId="{F467A92E-2B6A-43C1-AF95-7E2910987CD5}" type="presOf" srcId="{7983A391-5B23-4E7B-99B3-B319634C24AC}" destId="{797828F7-7915-4FF8-B9E3-EFFE2B7A5D54}" srcOrd="0" destOrd="0" presId="urn:microsoft.com/office/officeart/2008/layout/HorizontalMultiLevelHierarchy"/>
    <dgm:cxn modelId="{F465F8AC-13EE-4F8A-982A-54E92C8339E1}" type="presOf" srcId="{AD7A3056-0141-4852-8797-997D37D97DC8}" destId="{6244F9C7-3B2A-498A-8A9F-5C9537C6FEBE}" srcOrd="0" destOrd="0" presId="urn:microsoft.com/office/officeart/2008/layout/HorizontalMultiLevelHierarchy"/>
    <dgm:cxn modelId="{6C01054B-2174-48D1-B12C-C80856546FEC}" type="presParOf" srcId="{70E24A31-7803-47CA-9C59-C839441811F9}" destId="{731242A9-4068-48AB-A410-FB87B5955A35}" srcOrd="0" destOrd="0" presId="urn:microsoft.com/office/officeart/2008/layout/HorizontalMultiLevelHierarchy"/>
    <dgm:cxn modelId="{1EBB9B9A-4077-4390-AB13-2193056145F0}" type="presParOf" srcId="{731242A9-4068-48AB-A410-FB87B5955A35}" destId="{6AC21F0A-EBBF-4BC6-86D5-985A2D7B4268}" srcOrd="0" destOrd="0" presId="urn:microsoft.com/office/officeart/2008/layout/HorizontalMultiLevelHierarchy"/>
    <dgm:cxn modelId="{256D5671-92E1-4722-8E5D-84A387ECB6A7}" type="presParOf" srcId="{731242A9-4068-48AB-A410-FB87B5955A35}" destId="{FB3799D1-111C-4597-8947-9E0A843763CF}" srcOrd="1" destOrd="0" presId="urn:microsoft.com/office/officeart/2008/layout/HorizontalMultiLevelHierarchy"/>
    <dgm:cxn modelId="{02C86663-5229-4F73-83B7-DF87B906C6FF}" type="presParOf" srcId="{FB3799D1-111C-4597-8947-9E0A843763CF}" destId="{ADE133AA-60BA-4F40-B564-7E48F063F277}" srcOrd="0" destOrd="0" presId="urn:microsoft.com/office/officeart/2008/layout/HorizontalMultiLevelHierarchy"/>
    <dgm:cxn modelId="{4F985ACD-D012-4535-828E-114787613C10}" type="presParOf" srcId="{ADE133AA-60BA-4F40-B564-7E48F063F277}" destId="{6B37EBA3-AF8A-4CEC-A08E-D6A185B8DE51}" srcOrd="0" destOrd="0" presId="urn:microsoft.com/office/officeart/2008/layout/HorizontalMultiLevelHierarchy"/>
    <dgm:cxn modelId="{A5694966-DD4A-4827-978B-CF2BA48B2BEB}" type="presParOf" srcId="{FB3799D1-111C-4597-8947-9E0A843763CF}" destId="{5165E5F9-CC31-4668-B349-331D8BE1EA4D}" srcOrd="1" destOrd="0" presId="urn:microsoft.com/office/officeart/2008/layout/HorizontalMultiLevelHierarchy"/>
    <dgm:cxn modelId="{E7234B04-794C-40D4-A35B-C5E2946DA59E}" type="presParOf" srcId="{5165E5F9-CC31-4668-B349-331D8BE1EA4D}" destId="{09CCACD4-B5A4-493C-9444-9FD58E140192}" srcOrd="0" destOrd="0" presId="urn:microsoft.com/office/officeart/2008/layout/HorizontalMultiLevelHierarchy"/>
    <dgm:cxn modelId="{A4C5EE4E-C65F-4A5A-B2D2-905D2F10FABD}" type="presParOf" srcId="{5165E5F9-CC31-4668-B349-331D8BE1EA4D}" destId="{15482446-603B-408D-BC66-540A02CFAA0C}" srcOrd="1" destOrd="0" presId="urn:microsoft.com/office/officeart/2008/layout/HorizontalMultiLevelHierarchy"/>
    <dgm:cxn modelId="{52E4AE6D-06E6-4DCD-80E9-44F504A7A459}" type="presParOf" srcId="{FB3799D1-111C-4597-8947-9E0A843763CF}" destId="{8DFCB95C-B5FA-4555-BBF3-DCF28D9FE63C}" srcOrd="2" destOrd="0" presId="urn:microsoft.com/office/officeart/2008/layout/HorizontalMultiLevelHierarchy"/>
    <dgm:cxn modelId="{A27067A9-1EC8-4507-ADF2-6437D8BC24A5}" type="presParOf" srcId="{8DFCB95C-B5FA-4555-BBF3-DCF28D9FE63C}" destId="{A096B0F5-F128-4123-83F3-0325489D5DB4}" srcOrd="0" destOrd="0" presId="urn:microsoft.com/office/officeart/2008/layout/HorizontalMultiLevelHierarchy"/>
    <dgm:cxn modelId="{F9BFDCEF-C444-421D-B9A9-CBA4F86668AC}" type="presParOf" srcId="{FB3799D1-111C-4597-8947-9E0A843763CF}" destId="{8B97C0D9-F2FE-42A0-B1C8-6CDF07A3CE37}" srcOrd="3" destOrd="0" presId="urn:microsoft.com/office/officeart/2008/layout/HorizontalMultiLevelHierarchy"/>
    <dgm:cxn modelId="{75110856-A62C-4D61-A87A-4E9A0A5AA383}" type="presParOf" srcId="{8B97C0D9-F2FE-42A0-B1C8-6CDF07A3CE37}" destId="{7C7CEA40-1C30-4A7D-81C9-B7E6215A018D}" srcOrd="0" destOrd="0" presId="urn:microsoft.com/office/officeart/2008/layout/HorizontalMultiLevelHierarchy"/>
    <dgm:cxn modelId="{DB2F0783-35F3-4F1D-A285-F8241A3A95B2}" type="presParOf" srcId="{8B97C0D9-F2FE-42A0-B1C8-6CDF07A3CE37}" destId="{98DA4BBB-B692-4823-86D0-69A4546E2204}" srcOrd="1" destOrd="0" presId="urn:microsoft.com/office/officeart/2008/layout/HorizontalMultiLevelHierarchy"/>
    <dgm:cxn modelId="{00185AD6-BE59-4F24-B843-8C16B693C52D}" type="presParOf" srcId="{FB3799D1-111C-4597-8947-9E0A843763CF}" destId="{797828F7-7915-4FF8-B9E3-EFFE2B7A5D54}" srcOrd="4" destOrd="0" presId="urn:microsoft.com/office/officeart/2008/layout/HorizontalMultiLevelHierarchy"/>
    <dgm:cxn modelId="{8A292376-A818-407E-B12D-7CB487145693}" type="presParOf" srcId="{797828F7-7915-4FF8-B9E3-EFFE2B7A5D54}" destId="{9BA9A7BE-D12C-4CC2-B259-B7856BBB5312}" srcOrd="0" destOrd="0" presId="urn:microsoft.com/office/officeart/2008/layout/HorizontalMultiLevelHierarchy"/>
    <dgm:cxn modelId="{A163A031-3918-4368-B9F2-17B78F08CA1F}" type="presParOf" srcId="{FB3799D1-111C-4597-8947-9E0A843763CF}" destId="{31CDF6A8-F3A8-4251-A661-0F85E811A2BF}" srcOrd="5" destOrd="0" presId="urn:microsoft.com/office/officeart/2008/layout/HorizontalMultiLevelHierarchy"/>
    <dgm:cxn modelId="{D298A75E-1072-46E9-A925-101C27B4D087}" type="presParOf" srcId="{31CDF6A8-F3A8-4251-A661-0F85E811A2BF}" destId="{6244F9C7-3B2A-498A-8A9F-5C9537C6FEBE}" srcOrd="0" destOrd="0" presId="urn:microsoft.com/office/officeart/2008/layout/HorizontalMultiLevelHierarchy"/>
    <dgm:cxn modelId="{EF3B45C5-ADBE-4A45-BBA1-6E76570FB134}" type="presParOf" srcId="{31CDF6A8-F3A8-4251-A661-0F85E811A2BF}" destId="{5AA9BAA7-2894-42FC-B843-2D77A0D67FD4}" srcOrd="1" destOrd="0" presId="urn:microsoft.com/office/officeart/2008/layout/HorizontalMultiLevelHierarchy"/>
    <dgm:cxn modelId="{30C256FE-A5F0-4884-A129-EF9744401E43}" type="presParOf" srcId="{FB3799D1-111C-4597-8947-9E0A843763CF}" destId="{94CA6527-D59B-40F0-B58A-A096A388ED9C}" srcOrd="6" destOrd="0" presId="urn:microsoft.com/office/officeart/2008/layout/HorizontalMultiLevelHierarchy"/>
    <dgm:cxn modelId="{23383544-A371-477E-B46C-2BB744F11FFB}" type="presParOf" srcId="{94CA6527-D59B-40F0-B58A-A096A388ED9C}" destId="{0CF59AC6-C817-44CB-ABC9-01CA11F65DC1}" srcOrd="0" destOrd="0" presId="urn:microsoft.com/office/officeart/2008/layout/HorizontalMultiLevelHierarchy"/>
    <dgm:cxn modelId="{06B83A3F-C345-45AF-9027-B8A70AC05061}" type="presParOf" srcId="{FB3799D1-111C-4597-8947-9E0A843763CF}" destId="{C5211512-1663-4FA8-86BA-CCAB2E726C85}" srcOrd="7" destOrd="0" presId="urn:microsoft.com/office/officeart/2008/layout/HorizontalMultiLevelHierarchy"/>
    <dgm:cxn modelId="{E99AEAA8-B444-4889-9A39-218AC28E8C81}" type="presParOf" srcId="{C5211512-1663-4FA8-86BA-CCAB2E726C85}" destId="{01BED1EC-95B5-4FDE-AB62-C4F3DD36A86A}" srcOrd="0" destOrd="0" presId="urn:microsoft.com/office/officeart/2008/layout/HorizontalMultiLevelHierarchy"/>
    <dgm:cxn modelId="{CB9F3658-ABC2-412B-88C0-DDBDF892D43B}" type="presParOf" srcId="{C5211512-1663-4FA8-86BA-CCAB2E726C85}" destId="{40A5A151-493A-4288-BC64-392E1AE6EBCC}" srcOrd="1" destOrd="0" presId="urn:microsoft.com/office/officeart/2008/layout/HorizontalMultiLevelHierarchy"/>
    <dgm:cxn modelId="{B9E2CB43-C843-47A1-A2B8-305EADB15F27}" type="presParOf" srcId="{FB3799D1-111C-4597-8947-9E0A843763CF}" destId="{926B7D3A-1737-4038-B3BD-E679F2D76D81}" srcOrd="8" destOrd="0" presId="urn:microsoft.com/office/officeart/2008/layout/HorizontalMultiLevelHierarchy"/>
    <dgm:cxn modelId="{27212DED-01D0-40F7-9924-18804E58366D}" type="presParOf" srcId="{926B7D3A-1737-4038-B3BD-E679F2D76D81}" destId="{9C59C704-75EC-4DBC-819C-AF10FFEFF528}" srcOrd="0" destOrd="0" presId="urn:microsoft.com/office/officeart/2008/layout/HorizontalMultiLevelHierarchy"/>
    <dgm:cxn modelId="{52D7121E-5C0F-433F-9C5F-AF8A4C47645A}" type="presParOf" srcId="{FB3799D1-111C-4597-8947-9E0A843763CF}" destId="{3077B068-AC6A-4EB9-A517-84C8C49C3ACE}" srcOrd="9" destOrd="0" presId="urn:microsoft.com/office/officeart/2008/layout/HorizontalMultiLevelHierarchy"/>
    <dgm:cxn modelId="{E0181764-9B5D-43A9-8076-1C31E39B24B6}" type="presParOf" srcId="{3077B068-AC6A-4EB9-A517-84C8C49C3ACE}" destId="{8428978F-98F1-4B9D-B640-BCF1C1E040CF}" srcOrd="0" destOrd="0" presId="urn:microsoft.com/office/officeart/2008/layout/HorizontalMultiLevelHierarchy"/>
    <dgm:cxn modelId="{3BF82F32-21ED-4920-8633-243B5B18F706}" type="presParOf" srcId="{3077B068-AC6A-4EB9-A517-84C8C49C3ACE}" destId="{B8D553F0-2689-48A4-8AA8-0194150B4FDE}" srcOrd="1" destOrd="0" presId="urn:microsoft.com/office/officeart/2008/layout/HorizontalMultiLevelHierarchy"/>
    <dgm:cxn modelId="{2595C9E7-6E7D-449A-834C-A013B7C51BBE}" type="presParOf" srcId="{FB3799D1-111C-4597-8947-9E0A843763CF}" destId="{C69B16A2-2D40-4935-9EFF-79B683CB0CA7}" srcOrd="10" destOrd="0" presId="urn:microsoft.com/office/officeart/2008/layout/HorizontalMultiLevelHierarchy"/>
    <dgm:cxn modelId="{4B15DC85-EE8D-4EA1-A02B-0E81B96363B1}" type="presParOf" srcId="{C69B16A2-2D40-4935-9EFF-79B683CB0CA7}" destId="{9219994D-4CF1-4581-B96E-9A311F5CC8BF}" srcOrd="0" destOrd="0" presId="urn:microsoft.com/office/officeart/2008/layout/HorizontalMultiLevelHierarchy"/>
    <dgm:cxn modelId="{F50B94CB-D078-44E1-84C0-C5A05796FB15}" type="presParOf" srcId="{FB3799D1-111C-4597-8947-9E0A843763CF}" destId="{3B251983-90B9-4AD8-96FB-7C8288E3701A}" srcOrd="11" destOrd="0" presId="urn:microsoft.com/office/officeart/2008/layout/HorizontalMultiLevelHierarchy"/>
    <dgm:cxn modelId="{0C7FDE10-E6C4-41B6-AB64-B38561E97551}" type="presParOf" srcId="{3B251983-90B9-4AD8-96FB-7C8288E3701A}" destId="{4FA9B483-B8FF-4E30-8E4F-FBFC03247F03}" srcOrd="0" destOrd="0" presId="urn:microsoft.com/office/officeart/2008/layout/HorizontalMultiLevelHierarchy"/>
    <dgm:cxn modelId="{090F755A-7B29-4849-B37B-A49F663A33CD}" type="presParOf" srcId="{3B251983-90B9-4AD8-96FB-7C8288E3701A}" destId="{6835245C-7A4E-4912-BC74-31830A02DC9B}" srcOrd="1" destOrd="0" presId="urn:microsoft.com/office/officeart/2008/layout/HorizontalMultiLevelHierarchy"/>
    <dgm:cxn modelId="{D8826D52-DFAC-485A-9C8B-75EB54188895}" type="presParOf" srcId="{FB3799D1-111C-4597-8947-9E0A843763CF}" destId="{FFDB8F68-6D40-450E-B56A-D5B16AC05BE6}" srcOrd="12" destOrd="0" presId="urn:microsoft.com/office/officeart/2008/layout/HorizontalMultiLevelHierarchy"/>
    <dgm:cxn modelId="{BCECAD9E-7A76-4C34-9FC2-7B364AA69056}" type="presParOf" srcId="{FFDB8F68-6D40-450E-B56A-D5B16AC05BE6}" destId="{8E258BEB-3F56-415A-9E5E-D873A13A5307}" srcOrd="0" destOrd="0" presId="urn:microsoft.com/office/officeart/2008/layout/HorizontalMultiLevelHierarchy"/>
    <dgm:cxn modelId="{69FED493-38B9-4052-9AB6-E6341198EA02}" type="presParOf" srcId="{FB3799D1-111C-4597-8947-9E0A843763CF}" destId="{FC632D68-B36B-4AF4-B345-2754C18ED711}" srcOrd="13" destOrd="0" presId="urn:microsoft.com/office/officeart/2008/layout/HorizontalMultiLevelHierarchy"/>
    <dgm:cxn modelId="{FA55A3A8-A7E1-44D3-94E5-4AEA9ACFA8EB}" type="presParOf" srcId="{FC632D68-B36B-4AF4-B345-2754C18ED711}" destId="{74BE5F98-0270-464C-BD19-E2DA2036E243}" srcOrd="0" destOrd="0" presId="urn:microsoft.com/office/officeart/2008/layout/HorizontalMultiLevelHierarchy"/>
    <dgm:cxn modelId="{D6456B29-111A-4EA7-94CE-1DBE720E8E9E}" type="presParOf" srcId="{FC632D68-B36B-4AF4-B345-2754C18ED711}" destId="{940B558B-BCDB-451F-8942-1B49FF28A7BF}" srcOrd="1" destOrd="0" presId="urn:microsoft.com/office/officeart/2008/layout/HorizontalMultiLevelHierarchy"/>
    <dgm:cxn modelId="{E8FF739D-E3BC-41DC-89FA-4814D825D89F}" type="presParOf" srcId="{FB3799D1-111C-4597-8947-9E0A843763CF}" destId="{8989EB2A-8AC4-4842-A788-2F56E0D7BDF9}" srcOrd="14" destOrd="0" presId="urn:microsoft.com/office/officeart/2008/layout/HorizontalMultiLevelHierarchy"/>
    <dgm:cxn modelId="{860EFF27-3869-4F33-8763-27932718E9F5}" type="presParOf" srcId="{8989EB2A-8AC4-4842-A788-2F56E0D7BDF9}" destId="{903DB551-F0BB-4118-AB20-2E149E9BBD27}" srcOrd="0" destOrd="0" presId="urn:microsoft.com/office/officeart/2008/layout/HorizontalMultiLevelHierarchy"/>
    <dgm:cxn modelId="{AAED9B82-CCE9-4288-B8F3-10536CDF7DCC}" type="presParOf" srcId="{FB3799D1-111C-4597-8947-9E0A843763CF}" destId="{ADBB4C2C-8431-416F-923F-25134941CE30}" srcOrd="15" destOrd="0" presId="urn:microsoft.com/office/officeart/2008/layout/HorizontalMultiLevelHierarchy"/>
    <dgm:cxn modelId="{EBC1B73D-53B8-425B-86EF-1C5BBE70FFDE}" type="presParOf" srcId="{ADBB4C2C-8431-416F-923F-25134941CE30}" destId="{0FB0F43F-6FD8-4D33-8A57-97EE49E833A1}" srcOrd="0" destOrd="0" presId="urn:microsoft.com/office/officeart/2008/layout/HorizontalMultiLevelHierarchy"/>
    <dgm:cxn modelId="{A576D179-496E-4B6E-AD84-10F1EA153B08}" type="presParOf" srcId="{ADBB4C2C-8431-416F-923F-25134941CE30}" destId="{A1410A8B-20A2-4224-A606-36046FABEE8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C31348-BBAF-4160-A5AC-53F6491DC157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512416A2-CA95-422C-B72F-947BBA83C0AA}">
      <dgm:prSet phldrT="[Text]"/>
      <dgm:spPr/>
      <dgm:t>
        <a:bodyPr/>
        <a:lstStyle/>
        <a:p>
          <a:r>
            <a:rPr lang="en-US" dirty="0" smtClean="0"/>
            <a:t>Old</a:t>
          </a:r>
          <a:endParaRPr lang="en-US" dirty="0"/>
        </a:p>
      </dgm:t>
    </dgm:pt>
    <dgm:pt modelId="{74ADF15A-5DDC-478B-A2C5-009564A79172}" type="parTrans" cxnId="{BB8009A6-BFFE-4BC8-BA75-BA940748E77E}">
      <dgm:prSet/>
      <dgm:spPr/>
      <dgm:t>
        <a:bodyPr/>
        <a:lstStyle/>
        <a:p>
          <a:endParaRPr lang="en-US"/>
        </a:p>
      </dgm:t>
    </dgm:pt>
    <dgm:pt modelId="{F9850922-0564-4D42-AF34-DAD04229D66F}" type="sibTrans" cxnId="{BB8009A6-BFFE-4BC8-BA75-BA940748E77E}">
      <dgm:prSet/>
      <dgm:spPr/>
      <dgm:t>
        <a:bodyPr/>
        <a:lstStyle/>
        <a:p>
          <a:endParaRPr lang="en-US"/>
        </a:p>
      </dgm:t>
    </dgm:pt>
    <dgm:pt modelId="{AB6F0483-7630-42FD-B499-0175AF4210C2}">
      <dgm:prSet phldrT="[Text]"/>
      <dgm:spPr/>
      <dgm:t>
        <a:bodyPr/>
        <a:lstStyle/>
        <a:p>
          <a:r>
            <a:rPr lang="en-US" dirty="0" smtClean="0"/>
            <a:t>Young</a:t>
          </a:r>
          <a:endParaRPr lang="en-US" dirty="0"/>
        </a:p>
      </dgm:t>
    </dgm:pt>
    <dgm:pt modelId="{61C9A260-B426-4DE1-9702-4CEA0E15D8CB}" type="parTrans" cxnId="{31BB43C9-76F5-4055-BFE1-29B2E8784E89}">
      <dgm:prSet/>
      <dgm:spPr/>
      <dgm:t>
        <a:bodyPr/>
        <a:lstStyle/>
        <a:p>
          <a:endParaRPr lang="en-US"/>
        </a:p>
      </dgm:t>
    </dgm:pt>
    <dgm:pt modelId="{746BCF8B-5F80-4E0C-8DD3-0288DD36B6B5}" type="sibTrans" cxnId="{31BB43C9-76F5-4055-BFE1-29B2E8784E89}">
      <dgm:prSet/>
      <dgm:spPr/>
      <dgm:t>
        <a:bodyPr/>
        <a:lstStyle/>
        <a:p>
          <a:endParaRPr lang="en-US"/>
        </a:p>
      </dgm:t>
    </dgm:pt>
    <dgm:pt modelId="{2EAE6F5E-DF21-4CFF-A661-70751530EE1C}" type="pres">
      <dgm:prSet presAssocID="{E7C31348-BBAF-4160-A5AC-53F6491DC157}" presName="Name0" presStyleCnt="0">
        <dgm:presLayoutVars>
          <dgm:dir/>
          <dgm:resizeHandles val="exact"/>
        </dgm:presLayoutVars>
      </dgm:prSet>
      <dgm:spPr/>
    </dgm:pt>
    <dgm:pt modelId="{94A30F9C-F689-4B2A-81FF-40EAE44AA15C}" type="pres">
      <dgm:prSet presAssocID="{512416A2-CA95-422C-B72F-947BBA83C0A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09839F-AB29-4987-B185-FE3CE69D17EE}" type="pres">
      <dgm:prSet presAssocID="{F9850922-0564-4D42-AF34-DAD04229D66F}" presName="sibTrans" presStyleLbl="sibTrans2D1" presStyleIdx="0" presStyleCnt="1"/>
      <dgm:spPr/>
      <dgm:t>
        <a:bodyPr/>
        <a:lstStyle/>
        <a:p>
          <a:endParaRPr lang="en-US"/>
        </a:p>
      </dgm:t>
    </dgm:pt>
    <dgm:pt modelId="{458852F7-0A62-499F-9A0E-53FD2CD9FC81}" type="pres">
      <dgm:prSet presAssocID="{F9850922-0564-4D42-AF34-DAD04229D66F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B889E3AC-18B2-4315-A5F4-1B26CE63BA36}" type="pres">
      <dgm:prSet presAssocID="{AB6F0483-7630-42FD-B499-0175AF4210C2}" presName="node" presStyleLbl="node1" presStyleIdx="1" presStyleCnt="2" custLinFactNeighborY="8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8009A6-BFFE-4BC8-BA75-BA940748E77E}" srcId="{E7C31348-BBAF-4160-A5AC-53F6491DC157}" destId="{512416A2-CA95-422C-B72F-947BBA83C0AA}" srcOrd="0" destOrd="0" parTransId="{74ADF15A-5DDC-478B-A2C5-009564A79172}" sibTransId="{F9850922-0564-4D42-AF34-DAD04229D66F}"/>
    <dgm:cxn modelId="{7A09E6D5-6050-487D-BF72-14B4884D2267}" type="presOf" srcId="{F9850922-0564-4D42-AF34-DAD04229D66F}" destId="{458852F7-0A62-499F-9A0E-53FD2CD9FC81}" srcOrd="1" destOrd="0" presId="urn:microsoft.com/office/officeart/2005/8/layout/process1"/>
    <dgm:cxn modelId="{28CD31DB-C587-42A2-88CD-D521A13A39BE}" type="presOf" srcId="{AB6F0483-7630-42FD-B499-0175AF4210C2}" destId="{B889E3AC-18B2-4315-A5F4-1B26CE63BA36}" srcOrd="0" destOrd="0" presId="urn:microsoft.com/office/officeart/2005/8/layout/process1"/>
    <dgm:cxn modelId="{31BB43C9-76F5-4055-BFE1-29B2E8784E89}" srcId="{E7C31348-BBAF-4160-A5AC-53F6491DC157}" destId="{AB6F0483-7630-42FD-B499-0175AF4210C2}" srcOrd="1" destOrd="0" parTransId="{61C9A260-B426-4DE1-9702-4CEA0E15D8CB}" sibTransId="{746BCF8B-5F80-4E0C-8DD3-0288DD36B6B5}"/>
    <dgm:cxn modelId="{45FB8A76-2DA4-40CF-BFCB-4108FCE81147}" type="presOf" srcId="{F9850922-0564-4D42-AF34-DAD04229D66F}" destId="{0909839F-AB29-4987-B185-FE3CE69D17EE}" srcOrd="0" destOrd="0" presId="urn:microsoft.com/office/officeart/2005/8/layout/process1"/>
    <dgm:cxn modelId="{5F249652-3CD7-4988-8F76-79528C8B0391}" type="presOf" srcId="{E7C31348-BBAF-4160-A5AC-53F6491DC157}" destId="{2EAE6F5E-DF21-4CFF-A661-70751530EE1C}" srcOrd="0" destOrd="0" presId="urn:microsoft.com/office/officeart/2005/8/layout/process1"/>
    <dgm:cxn modelId="{9799F021-22FB-4C53-BCFA-CD74B42157F8}" type="presOf" srcId="{512416A2-CA95-422C-B72F-947BBA83C0AA}" destId="{94A30F9C-F689-4B2A-81FF-40EAE44AA15C}" srcOrd="0" destOrd="0" presId="urn:microsoft.com/office/officeart/2005/8/layout/process1"/>
    <dgm:cxn modelId="{7572B538-775E-4C45-872C-8840C8EF224E}" type="presParOf" srcId="{2EAE6F5E-DF21-4CFF-A661-70751530EE1C}" destId="{94A30F9C-F689-4B2A-81FF-40EAE44AA15C}" srcOrd="0" destOrd="0" presId="urn:microsoft.com/office/officeart/2005/8/layout/process1"/>
    <dgm:cxn modelId="{9410ABB9-05C4-419D-B84F-C7EB4364CDBF}" type="presParOf" srcId="{2EAE6F5E-DF21-4CFF-A661-70751530EE1C}" destId="{0909839F-AB29-4987-B185-FE3CE69D17EE}" srcOrd="1" destOrd="0" presId="urn:microsoft.com/office/officeart/2005/8/layout/process1"/>
    <dgm:cxn modelId="{6F913D74-11DF-48AF-AA39-83417B45A5ED}" type="presParOf" srcId="{0909839F-AB29-4987-B185-FE3CE69D17EE}" destId="{458852F7-0A62-499F-9A0E-53FD2CD9FC81}" srcOrd="0" destOrd="0" presId="urn:microsoft.com/office/officeart/2005/8/layout/process1"/>
    <dgm:cxn modelId="{FB23E965-3B10-467E-9076-679923FEEA73}" type="presParOf" srcId="{2EAE6F5E-DF21-4CFF-A661-70751530EE1C}" destId="{B889E3AC-18B2-4315-A5F4-1B26CE63BA3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C31348-BBAF-4160-A5AC-53F6491DC157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512416A2-CA95-422C-B72F-947BBA83C0AA}">
      <dgm:prSet phldrT="[Text]"/>
      <dgm:spPr/>
      <dgm:t>
        <a:bodyPr/>
        <a:lstStyle/>
        <a:p>
          <a:r>
            <a:rPr lang="en-US" dirty="0" smtClean="0"/>
            <a:t>Higher Rank</a:t>
          </a:r>
          <a:endParaRPr lang="en-US" dirty="0"/>
        </a:p>
      </dgm:t>
    </dgm:pt>
    <dgm:pt modelId="{74ADF15A-5DDC-478B-A2C5-009564A79172}" type="parTrans" cxnId="{BB8009A6-BFFE-4BC8-BA75-BA940748E77E}">
      <dgm:prSet/>
      <dgm:spPr/>
      <dgm:t>
        <a:bodyPr/>
        <a:lstStyle/>
        <a:p>
          <a:endParaRPr lang="en-US"/>
        </a:p>
      </dgm:t>
    </dgm:pt>
    <dgm:pt modelId="{F9850922-0564-4D42-AF34-DAD04229D66F}" type="sibTrans" cxnId="{BB8009A6-BFFE-4BC8-BA75-BA940748E77E}">
      <dgm:prSet/>
      <dgm:spPr/>
      <dgm:t>
        <a:bodyPr/>
        <a:lstStyle/>
        <a:p>
          <a:endParaRPr lang="en-US"/>
        </a:p>
      </dgm:t>
    </dgm:pt>
    <dgm:pt modelId="{AB6F0483-7630-42FD-B499-0175AF4210C2}">
      <dgm:prSet phldrT="[Text]"/>
      <dgm:spPr/>
      <dgm:t>
        <a:bodyPr/>
        <a:lstStyle/>
        <a:p>
          <a:r>
            <a:rPr lang="en-US" dirty="0" smtClean="0"/>
            <a:t>Lesser Rank</a:t>
          </a:r>
          <a:endParaRPr lang="en-US" dirty="0"/>
        </a:p>
      </dgm:t>
    </dgm:pt>
    <dgm:pt modelId="{61C9A260-B426-4DE1-9702-4CEA0E15D8CB}" type="parTrans" cxnId="{31BB43C9-76F5-4055-BFE1-29B2E8784E89}">
      <dgm:prSet/>
      <dgm:spPr/>
      <dgm:t>
        <a:bodyPr/>
        <a:lstStyle/>
        <a:p>
          <a:endParaRPr lang="en-US"/>
        </a:p>
      </dgm:t>
    </dgm:pt>
    <dgm:pt modelId="{746BCF8B-5F80-4E0C-8DD3-0288DD36B6B5}" type="sibTrans" cxnId="{31BB43C9-76F5-4055-BFE1-29B2E8784E89}">
      <dgm:prSet/>
      <dgm:spPr/>
      <dgm:t>
        <a:bodyPr/>
        <a:lstStyle/>
        <a:p>
          <a:endParaRPr lang="en-US"/>
        </a:p>
      </dgm:t>
    </dgm:pt>
    <dgm:pt modelId="{2EAE6F5E-DF21-4CFF-A661-70751530EE1C}" type="pres">
      <dgm:prSet presAssocID="{E7C31348-BBAF-4160-A5AC-53F6491DC157}" presName="Name0" presStyleCnt="0">
        <dgm:presLayoutVars>
          <dgm:dir/>
          <dgm:resizeHandles val="exact"/>
        </dgm:presLayoutVars>
      </dgm:prSet>
      <dgm:spPr/>
    </dgm:pt>
    <dgm:pt modelId="{94A30F9C-F689-4B2A-81FF-40EAE44AA15C}" type="pres">
      <dgm:prSet presAssocID="{512416A2-CA95-422C-B72F-947BBA83C0A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09839F-AB29-4987-B185-FE3CE69D17EE}" type="pres">
      <dgm:prSet presAssocID="{F9850922-0564-4D42-AF34-DAD04229D66F}" presName="sibTrans" presStyleLbl="sibTrans2D1" presStyleIdx="0" presStyleCnt="1"/>
      <dgm:spPr/>
      <dgm:t>
        <a:bodyPr/>
        <a:lstStyle/>
        <a:p>
          <a:endParaRPr lang="en-US"/>
        </a:p>
      </dgm:t>
    </dgm:pt>
    <dgm:pt modelId="{458852F7-0A62-499F-9A0E-53FD2CD9FC81}" type="pres">
      <dgm:prSet presAssocID="{F9850922-0564-4D42-AF34-DAD04229D66F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B889E3AC-18B2-4315-A5F4-1B26CE63BA36}" type="pres">
      <dgm:prSet presAssocID="{AB6F0483-7630-42FD-B499-0175AF4210C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8009A6-BFFE-4BC8-BA75-BA940748E77E}" srcId="{E7C31348-BBAF-4160-A5AC-53F6491DC157}" destId="{512416A2-CA95-422C-B72F-947BBA83C0AA}" srcOrd="0" destOrd="0" parTransId="{74ADF15A-5DDC-478B-A2C5-009564A79172}" sibTransId="{F9850922-0564-4D42-AF34-DAD04229D66F}"/>
    <dgm:cxn modelId="{EB64C227-E4F4-4A17-8A10-4922DF10832F}" type="presOf" srcId="{AB6F0483-7630-42FD-B499-0175AF4210C2}" destId="{B889E3AC-18B2-4315-A5F4-1B26CE63BA36}" srcOrd="0" destOrd="0" presId="urn:microsoft.com/office/officeart/2005/8/layout/process1"/>
    <dgm:cxn modelId="{31BB43C9-76F5-4055-BFE1-29B2E8784E89}" srcId="{E7C31348-BBAF-4160-A5AC-53F6491DC157}" destId="{AB6F0483-7630-42FD-B499-0175AF4210C2}" srcOrd="1" destOrd="0" parTransId="{61C9A260-B426-4DE1-9702-4CEA0E15D8CB}" sibTransId="{746BCF8B-5F80-4E0C-8DD3-0288DD36B6B5}"/>
    <dgm:cxn modelId="{3EF16F9E-29B8-4506-867E-8D6C80122761}" type="presOf" srcId="{E7C31348-BBAF-4160-A5AC-53F6491DC157}" destId="{2EAE6F5E-DF21-4CFF-A661-70751530EE1C}" srcOrd="0" destOrd="0" presId="urn:microsoft.com/office/officeart/2005/8/layout/process1"/>
    <dgm:cxn modelId="{78B8F76C-305D-4D33-8D0B-3C66FAE5429A}" type="presOf" srcId="{512416A2-CA95-422C-B72F-947BBA83C0AA}" destId="{94A30F9C-F689-4B2A-81FF-40EAE44AA15C}" srcOrd="0" destOrd="0" presId="urn:microsoft.com/office/officeart/2005/8/layout/process1"/>
    <dgm:cxn modelId="{CF12D0AF-9CB7-47A6-BD6E-0008ACC76CAB}" type="presOf" srcId="{F9850922-0564-4D42-AF34-DAD04229D66F}" destId="{0909839F-AB29-4987-B185-FE3CE69D17EE}" srcOrd="0" destOrd="0" presId="urn:microsoft.com/office/officeart/2005/8/layout/process1"/>
    <dgm:cxn modelId="{3073F43F-9A9C-49E5-B5E7-17EE85B1DBC2}" type="presOf" srcId="{F9850922-0564-4D42-AF34-DAD04229D66F}" destId="{458852F7-0A62-499F-9A0E-53FD2CD9FC81}" srcOrd="1" destOrd="0" presId="urn:microsoft.com/office/officeart/2005/8/layout/process1"/>
    <dgm:cxn modelId="{23342FB2-C268-46A5-A538-D0231E8EAF0C}" type="presParOf" srcId="{2EAE6F5E-DF21-4CFF-A661-70751530EE1C}" destId="{94A30F9C-F689-4B2A-81FF-40EAE44AA15C}" srcOrd="0" destOrd="0" presId="urn:microsoft.com/office/officeart/2005/8/layout/process1"/>
    <dgm:cxn modelId="{557B7DF1-D394-4588-B11D-BE0553846878}" type="presParOf" srcId="{2EAE6F5E-DF21-4CFF-A661-70751530EE1C}" destId="{0909839F-AB29-4987-B185-FE3CE69D17EE}" srcOrd="1" destOrd="0" presId="urn:microsoft.com/office/officeart/2005/8/layout/process1"/>
    <dgm:cxn modelId="{23C05C25-DC12-4EEE-8983-A995140759A1}" type="presParOf" srcId="{0909839F-AB29-4987-B185-FE3CE69D17EE}" destId="{458852F7-0A62-499F-9A0E-53FD2CD9FC81}" srcOrd="0" destOrd="0" presId="urn:microsoft.com/office/officeart/2005/8/layout/process1"/>
    <dgm:cxn modelId="{876D355C-A651-4DD1-BC94-70C6B0736659}" type="presParOf" srcId="{2EAE6F5E-DF21-4CFF-A661-70751530EE1C}" destId="{B889E3AC-18B2-4315-A5F4-1B26CE63BA3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C31348-BBAF-4160-A5AC-53F6491DC157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512416A2-CA95-422C-B72F-947BBA83C0AA}">
      <dgm:prSet phldrT="[Text]"/>
      <dgm:spPr/>
      <dgm:t>
        <a:bodyPr/>
        <a:lstStyle/>
        <a:p>
          <a:r>
            <a:rPr lang="en-US" dirty="0" smtClean="0"/>
            <a:t>Guest</a:t>
          </a:r>
          <a:endParaRPr lang="en-US" dirty="0"/>
        </a:p>
      </dgm:t>
    </dgm:pt>
    <dgm:pt modelId="{74ADF15A-5DDC-478B-A2C5-009564A79172}" type="parTrans" cxnId="{BB8009A6-BFFE-4BC8-BA75-BA940748E77E}">
      <dgm:prSet/>
      <dgm:spPr/>
      <dgm:t>
        <a:bodyPr/>
        <a:lstStyle/>
        <a:p>
          <a:endParaRPr lang="en-US"/>
        </a:p>
      </dgm:t>
    </dgm:pt>
    <dgm:pt modelId="{F9850922-0564-4D42-AF34-DAD04229D66F}" type="sibTrans" cxnId="{BB8009A6-BFFE-4BC8-BA75-BA940748E77E}">
      <dgm:prSet/>
      <dgm:spPr/>
      <dgm:t>
        <a:bodyPr/>
        <a:lstStyle/>
        <a:p>
          <a:endParaRPr lang="en-US"/>
        </a:p>
      </dgm:t>
    </dgm:pt>
    <dgm:pt modelId="{AB6F0483-7630-42FD-B499-0175AF4210C2}">
      <dgm:prSet phldrT="[Text]"/>
      <dgm:spPr/>
      <dgm:t>
        <a:bodyPr/>
        <a:lstStyle/>
        <a:p>
          <a:r>
            <a:rPr lang="en-US" smtClean="0"/>
            <a:t>Family</a:t>
          </a:r>
          <a:endParaRPr lang="en-US" dirty="0"/>
        </a:p>
      </dgm:t>
    </dgm:pt>
    <dgm:pt modelId="{61C9A260-B426-4DE1-9702-4CEA0E15D8CB}" type="parTrans" cxnId="{31BB43C9-76F5-4055-BFE1-29B2E8784E89}">
      <dgm:prSet/>
      <dgm:spPr/>
      <dgm:t>
        <a:bodyPr/>
        <a:lstStyle/>
        <a:p>
          <a:endParaRPr lang="en-US"/>
        </a:p>
      </dgm:t>
    </dgm:pt>
    <dgm:pt modelId="{746BCF8B-5F80-4E0C-8DD3-0288DD36B6B5}" type="sibTrans" cxnId="{31BB43C9-76F5-4055-BFE1-29B2E8784E89}">
      <dgm:prSet/>
      <dgm:spPr/>
      <dgm:t>
        <a:bodyPr/>
        <a:lstStyle/>
        <a:p>
          <a:endParaRPr lang="en-US"/>
        </a:p>
      </dgm:t>
    </dgm:pt>
    <dgm:pt modelId="{2EAE6F5E-DF21-4CFF-A661-70751530EE1C}" type="pres">
      <dgm:prSet presAssocID="{E7C31348-BBAF-4160-A5AC-53F6491DC157}" presName="Name0" presStyleCnt="0">
        <dgm:presLayoutVars>
          <dgm:dir/>
          <dgm:resizeHandles val="exact"/>
        </dgm:presLayoutVars>
      </dgm:prSet>
      <dgm:spPr/>
    </dgm:pt>
    <dgm:pt modelId="{94A30F9C-F689-4B2A-81FF-40EAE44AA15C}" type="pres">
      <dgm:prSet presAssocID="{512416A2-CA95-422C-B72F-947BBA83C0A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09839F-AB29-4987-B185-FE3CE69D17EE}" type="pres">
      <dgm:prSet presAssocID="{F9850922-0564-4D42-AF34-DAD04229D66F}" presName="sibTrans" presStyleLbl="sibTrans2D1" presStyleIdx="0" presStyleCnt="1"/>
      <dgm:spPr/>
      <dgm:t>
        <a:bodyPr/>
        <a:lstStyle/>
        <a:p>
          <a:endParaRPr lang="en-US"/>
        </a:p>
      </dgm:t>
    </dgm:pt>
    <dgm:pt modelId="{458852F7-0A62-499F-9A0E-53FD2CD9FC81}" type="pres">
      <dgm:prSet presAssocID="{F9850922-0564-4D42-AF34-DAD04229D66F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B889E3AC-18B2-4315-A5F4-1B26CE63BA36}" type="pres">
      <dgm:prSet presAssocID="{AB6F0483-7630-42FD-B499-0175AF4210C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8009A6-BFFE-4BC8-BA75-BA940748E77E}" srcId="{E7C31348-BBAF-4160-A5AC-53F6491DC157}" destId="{512416A2-CA95-422C-B72F-947BBA83C0AA}" srcOrd="0" destOrd="0" parTransId="{74ADF15A-5DDC-478B-A2C5-009564A79172}" sibTransId="{F9850922-0564-4D42-AF34-DAD04229D66F}"/>
    <dgm:cxn modelId="{31BB43C9-76F5-4055-BFE1-29B2E8784E89}" srcId="{E7C31348-BBAF-4160-A5AC-53F6491DC157}" destId="{AB6F0483-7630-42FD-B499-0175AF4210C2}" srcOrd="1" destOrd="0" parTransId="{61C9A260-B426-4DE1-9702-4CEA0E15D8CB}" sibTransId="{746BCF8B-5F80-4E0C-8DD3-0288DD36B6B5}"/>
    <dgm:cxn modelId="{345DE279-86F5-456A-9B06-0EBF3EB0C3F4}" type="presOf" srcId="{AB6F0483-7630-42FD-B499-0175AF4210C2}" destId="{B889E3AC-18B2-4315-A5F4-1B26CE63BA36}" srcOrd="0" destOrd="0" presId="urn:microsoft.com/office/officeart/2005/8/layout/process1"/>
    <dgm:cxn modelId="{B8ABF667-5198-4506-A396-D0FADD5FE0FE}" type="presOf" srcId="{F9850922-0564-4D42-AF34-DAD04229D66F}" destId="{0909839F-AB29-4987-B185-FE3CE69D17EE}" srcOrd="0" destOrd="0" presId="urn:microsoft.com/office/officeart/2005/8/layout/process1"/>
    <dgm:cxn modelId="{3FE93454-D156-4C2A-A1D2-C036DACE36C0}" type="presOf" srcId="{E7C31348-BBAF-4160-A5AC-53F6491DC157}" destId="{2EAE6F5E-DF21-4CFF-A661-70751530EE1C}" srcOrd="0" destOrd="0" presId="urn:microsoft.com/office/officeart/2005/8/layout/process1"/>
    <dgm:cxn modelId="{67AEFFDB-6E7E-41B4-9924-E18883ED3679}" type="presOf" srcId="{F9850922-0564-4D42-AF34-DAD04229D66F}" destId="{458852F7-0A62-499F-9A0E-53FD2CD9FC81}" srcOrd="1" destOrd="0" presId="urn:microsoft.com/office/officeart/2005/8/layout/process1"/>
    <dgm:cxn modelId="{E6126BCE-398C-44E9-9312-525D2885D563}" type="presOf" srcId="{512416A2-CA95-422C-B72F-947BBA83C0AA}" destId="{94A30F9C-F689-4B2A-81FF-40EAE44AA15C}" srcOrd="0" destOrd="0" presId="urn:microsoft.com/office/officeart/2005/8/layout/process1"/>
    <dgm:cxn modelId="{14A91905-A1BB-4706-B024-71E4E35CDF31}" type="presParOf" srcId="{2EAE6F5E-DF21-4CFF-A661-70751530EE1C}" destId="{94A30F9C-F689-4B2A-81FF-40EAE44AA15C}" srcOrd="0" destOrd="0" presId="urn:microsoft.com/office/officeart/2005/8/layout/process1"/>
    <dgm:cxn modelId="{322554D3-1018-4980-A488-05FFEF1B52A4}" type="presParOf" srcId="{2EAE6F5E-DF21-4CFF-A661-70751530EE1C}" destId="{0909839F-AB29-4987-B185-FE3CE69D17EE}" srcOrd="1" destOrd="0" presId="urn:microsoft.com/office/officeart/2005/8/layout/process1"/>
    <dgm:cxn modelId="{E12B4DDD-6C9B-4537-B35E-F3DD9A97868C}" type="presParOf" srcId="{0909839F-AB29-4987-B185-FE3CE69D17EE}" destId="{458852F7-0A62-499F-9A0E-53FD2CD9FC81}" srcOrd="0" destOrd="0" presId="urn:microsoft.com/office/officeart/2005/8/layout/process1"/>
    <dgm:cxn modelId="{459BEFB4-17FD-44C4-AA2B-D79045B7DEE5}" type="presParOf" srcId="{2EAE6F5E-DF21-4CFF-A661-70751530EE1C}" destId="{B889E3AC-18B2-4315-A5F4-1B26CE63BA3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C31348-BBAF-4160-A5AC-53F6491DC157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512416A2-CA95-422C-B72F-947BBA83C0AA}">
      <dgm:prSet phldrT="[Text]"/>
      <dgm:spPr/>
      <dgm:t>
        <a:bodyPr/>
        <a:lstStyle/>
        <a:p>
          <a:r>
            <a:rPr lang="en-US" dirty="0" smtClean="0"/>
            <a:t>Woman</a:t>
          </a:r>
          <a:endParaRPr lang="en-US" dirty="0"/>
        </a:p>
      </dgm:t>
    </dgm:pt>
    <dgm:pt modelId="{74ADF15A-5DDC-478B-A2C5-009564A79172}" type="parTrans" cxnId="{BB8009A6-BFFE-4BC8-BA75-BA940748E77E}">
      <dgm:prSet/>
      <dgm:spPr/>
      <dgm:t>
        <a:bodyPr/>
        <a:lstStyle/>
        <a:p>
          <a:endParaRPr lang="en-US"/>
        </a:p>
      </dgm:t>
    </dgm:pt>
    <dgm:pt modelId="{F9850922-0564-4D42-AF34-DAD04229D66F}" type="sibTrans" cxnId="{BB8009A6-BFFE-4BC8-BA75-BA940748E77E}">
      <dgm:prSet/>
      <dgm:spPr/>
      <dgm:t>
        <a:bodyPr/>
        <a:lstStyle/>
        <a:p>
          <a:endParaRPr lang="en-US"/>
        </a:p>
      </dgm:t>
    </dgm:pt>
    <dgm:pt modelId="{AB6F0483-7630-42FD-B499-0175AF4210C2}">
      <dgm:prSet phldrT="[Text]"/>
      <dgm:spPr/>
      <dgm:t>
        <a:bodyPr/>
        <a:lstStyle/>
        <a:p>
          <a:r>
            <a:rPr lang="en-US" dirty="0" smtClean="0"/>
            <a:t>Man</a:t>
          </a:r>
          <a:endParaRPr lang="en-US" dirty="0"/>
        </a:p>
      </dgm:t>
    </dgm:pt>
    <dgm:pt modelId="{61C9A260-B426-4DE1-9702-4CEA0E15D8CB}" type="parTrans" cxnId="{31BB43C9-76F5-4055-BFE1-29B2E8784E89}">
      <dgm:prSet/>
      <dgm:spPr/>
      <dgm:t>
        <a:bodyPr/>
        <a:lstStyle/>
        <a:p>
          <a:endParaRPr lang="en-US"/>
        </a:p>
      </dgm:t>
    </dgm:pt>
    <dgm:pt modelId="{746BCF8B-5F80-4E0C-8DD3-0288DD36B6B5}" type="sibTrans" cxnId="{31BB43C9-76F5-4055-BFE1-29B2E8784E89}">
      <dgm:prSet/>
      <dgm:spPr/>
      <dgm:t>
        <a:bodyPr/>
        <a:lstStyle/>
        <a:p>
          <a:endParaRPr lang="en-US"/>
        </a:p>
      </dgm:t>
    </dgm:pt>
    <dgm:pt modelId="{2EAE6F5E-DF21-4CFF-A661-70751530EE1C}" type="pres">
      <dgm:prSet presAssocID="{E7C31348-BBAF-4160-A5AC-53F6491DC157}" presName="Name0" presStyleCnt="0">
        <dgm:presLayoutVars>
          <dgm:dir/>
          <dgm:resizeHandles val="exact"/>
        </dgm:presLayoutVars>
      </dgm:prSet>
      <dgm:spPr/>
    </dgm:pt>
    <dgm:pt modelId="{94A30F9C-F689-4B2A-81FF-40EAE44AA15C}" type="pres">
      <dgm:prSet presAssocID="{512416A2-CA95-422C-B72F-947BBA83C0A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09839F-AB29-4987-B185-FE3CE69D17EE}" type="pres">
      <dgm:prSet presAssocID="{F9850922-0564-4D42-AF34-DAD04229D66F}" presName="sibTrans" presStyleLbl="sibTrans2D1" presStyleIdx="0" presStyleCnt="1"/>
      <dgm:spPr/>
      <dgm:t>
        <a:bodyPr/>
        <a:lstStyle/>
        <a:p>
          <a:endParaRPr lang="en-US"/>
        </a:p>
      </dgm:t>
    </dgm:pt>
    <dgm:pt modelId="{458852F7-0A62-499F-9A0E-53FD2CD9FC81}" type="pres">
      <dgm:prSet presAssocID="{F9850922-0564-4D42-AF34-DAD04229D66F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B889E3AC-18B2-4315-A5F4-1B26CE63BA36}" type="pres">
      <dgm:prSet presAssocID="{AB6F0483-7630-42FD-B499-0175AF4210C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8009A6-BFFE-4BC8-BA75-BA940748E77E}" srcId="{E7C31348-BBAF-4160-A5AC-53F6491DC157}" destId="{512416A2-CA95-422C-B72F-947BBA83C0AA}" srcOrd="0" destOrd="0" parTransId="{74ADF15A-5DDC-478B-A2C5-009564A79172}" sibTransId="{F9850922-0564-4D42-AF34-DAD04229D66F}"/>
    <dgm:cxn modelId="{31BB43C9-76F5-4055-BFE1-29B2E8784E89}" srcId="{E7C31348-BBAF-4160-A5AC-53F6491DC157}" destId="{AB6F0483-7630-42FD-B499-0175AF4210C2}" srcOrd="1" destOrd="0" parTransId="{61C9A260-B426-4DE1-9702-4CEA0E15D8CB}" sibTransId="{746BCF8B-5F80-4E0C-8DD3-0288DD36B6B5}"/>
    <dgm:cxn modelId="{AD473145-A32A-4996-A4E6-0E00896953A3}" type="presOf" srcId="{512416A2-CA95-422C-B72F-947BBA83C0AA}" destId="{94A30F9C-F689-4B2A-81FF-40EAE44AA15C}" srcOrd="0" destOrd="0" presId="urn:microsoft.com/office/officeart/2005/8/layout/process1"/>
    <dgm:cxn modelId="{42AB3434-80EB-4023-BCAA-7757214F5553}" type="presOf" srcId="{E7C31348-BBAF-4160-A5AC-53F6491DC157}" destId="{2EAE6F5E-DF21-4CFF-A661-70751530EE1C}" srcOrd="0" destOrd="0" presId="urn:microsoft.com/office/officeart/2005/8/layout/process1"/>
    <dgm:cxn modelId="{D4B68111-49B0-402C-AD56-EE81CC0A8683}" type="presOf" srcId="{F9850922-0564-4D42-AF34-DAD04229D66F}" destId="{0909839F-AB29-4987-B185-FE3CE69D17EE}" srcOrd="0" destOrd="0" presId="urn:microsoft.com/office/officeart/2005/8/layout/process1"/>
    <dgm:cxn modelId="{057BB37C-1359-4438-8235-4D1CA1F03D14}" type="presOf" srcId="{AB6F0483-7630-42FD-B499-0175AF4210C2}" destId="{B889E3AC-18B2-4315-A5F4-1B26CE63BA36}" srcOrd="0" destOrd="0" presId="urn:microsoft.com/office/officeart/2005/8/layout/process1"/>
    <dgm:cxn modelId="{7629A3FE-9305-4DBE-A3A3-AB82AD78FFB0}" type="presOf" srcId="{F9850922-0564-4D42-AF34-DAD04229D66F}" destId="{458852F7-0A62-499F-9A0E-53FD2CD9FC81}" srcOrd="1" destOrd="0" presId="urn:microsoft.com/office/officeart/2005/8/layout/process1"/>
    <dgm:cxn modelId="{E7FC4BA7-20B9-4012-B12F-F66CB2F4A42D}" type="presParOf" srcId="{2EAE6F5E-DF21-4CFF-A661-70751530EE1C}" destId="{94A30F9C-F689-4B2A-81FF-40EAE44AA15C}" srcOrd="0" destOrd="0" presId="urn:microsoft.com/office/officeart/2005/8/layout/process1"/>
    <dgm:cxn modelId="{D6818C31-74AB-4707-AC25-944D70F30C57}" type="presParOf" srcId="{2EAE6F5E-DF21-4CFF-A661-70751530EE1C}" destId="{0909839F-AB29-4987-B185-FE3CE69D17EE}" srcOrd="1" destOrd="0" presId="urn:microsoft.com/office/officeart/2005/8/layout/process1"/>
    <dgm:cxn modelId="{65638AF4-D8B1-42C4-B713-ACF6F8E24306}" type="presParOf" srcId="{0909839F-AB29-4987-B185-FE3CE69D17EE}" destId="{458852F7-0A62-499F-9A0E-53FD2CD9FC81}" srcOrd="0" destOrd="0" presId="urn:microsoft.com/office/officeart/2005/8/layout/process1"/>
    <dgm:cxn modelId="{A33BF281-B54F-4D06-B3A7-C1E61B39492B}" type="presParOf" srcId="{2EAE6F5E-DF21-4CFF-A661-70751530EE1C}" destId="{B889E3AC-18B2-4315-A5F4-1B26CE63BA36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BAF4DB-5F25-40D3-B073-BB9431E00BD9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2CB652C-12A6-490D-842D-D32617F43387}">
      <dgm:prSet phldrT="[Text]"/>
      <dgm:spPr>
        <a:solidFill>
          <a:srgbClr val="FF33CC"/>
        </a:solidFill>
      </dgm:spPr>
      <dgm:t>
        <a:bodyPr/>
        <a:lstStyle/>
        <a:p>
          <a:r>
            <a:rPr lang="en-US" dirty="0" smtClean="0"/>
            <a:t>Women</a:t>
          </a:r>
          <a:endParaRPr lang="en-US" dirty="0"/>
        </a:p>
      </dgm:t>
    </dgm:pt>
    <dgm:pt modelId="{5133EF59-233E-494B-9E1C-D84B913B40E8}" type="parTrans" cxnId="{3557A981-F75E-4A0E-974D-CC9E7D432409}">
      <dgm:prSet/>
      <dgm:spPr/>
      <dgm:t>
        <a:bodyPr/>
        <a:lstStyle/>
        <a:p>
          <a:endParaRPr lang="en-US"/>
        </a:p>
      </dgm:t>
    </dgm:pt>
    <dgm:pt modelId="{8A0994C8-EBC1-4127-B53A-6227634FCA0B}" type="sibTrans" cxnId="{3557A981-F75E-4A0E-974D-CC9E7D432409}">
      <dgm:prSet/>
      <dgm:spPr/>
      <dgm:t>
        <a:bodyPr/>
        <a:lstStyle/>
        <a:p>
          <a:endParaRPr lang="en-US"/>
        </a:p>
      </dgm:t>
    </dgm:pt>
    <dgm:pt modelId="{682E2F62-DA75-4C76-B052-334DF4BE8537}">
      <dgm:prSet phldrT="[Text]"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en-US" dirty="0" err="1" smtClean="0"/>
            <a:t>Sarees</a:t>
          </a:r>
          <a:endParaRPr lang="en-US" dirty="0"/>
        </a:p>
      </dgm:t>
    </dgm:pt>
    <dgm:pt modelId="{1D612BC6-3635-4184-919F-8F85DEEEA82E}" type="parTrans" cxnId="{23E6FDC2-881A-4752-A7B5-F5DBFFA9D8AE}">
      <dgm:prSet/>
      <dgm:spPr/>
      <dgm:t>
        <a:bodyPr/>
        <a:lstStyle/>
        <a:p>
          <a:endParaRPr lang="en-US"/>
        </a:p>
      </dgm:t>
    </dgm:pt>
    <dgm:pt modelId="{9C0FB42E-46F1-462E-90F8-B4D947F4D16E}" type="sibTrans" cxnId="{23E6FDC2-881A-4752-A7B5-F5DBFFA9D8AE}">
      <dgm:prSet/>
      <dgm:spPr/>
      <dgm:t>
        <a:bodyPr/>
        <a:lstStyle/>
        <a:p>
          <a:endParaRPr lang="en-US"/>
        </a:p>
      </dgm:t>
    </dgm:pt>
    <dgm:pt modelId="{1634E2C9-DBB3-4DE5-812D-3EFC8FA33098}">
      <dgm:prSet phldrT="[Text]"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en-US" dirty="0" smtClean="0"/>
            <a:t>Western</a:t>
          </a:r>
          <a:endParaRPr lang="en-US" dirty="0"/>
        </a:p>
      </dgm:t>
    </dgm:pt>
    <dgm:pt modelId="{E1215D5E-0C91-4647-9E9A-C7C4BA8AAC3F}" type="parTrans" cxnId="{3D3010AE-281E-4E36-9585-8210AAAE919A}">
      <dgm:prSet/>
      <dgm:spPr/>
      <dgm:t>
        <a:bodyPr/>
        <a:lstStyle/>
        <a:p>
          <a:endParaRPr lang="en-US"/>
        </a:p>
      </dgm:t>
    </dgm:pt>
    <dgm:pt modelId="{E7733E13-EECD-4636-9AB5-A8057567DE1C}" type="sibTrans" cxnId="{3D3010AE-281E-4E36-9585-8210AAAE919A}">
      <dgm:prSet/>
      <dgm:spPr/>
      <dgm:t>
        <a:bodyPr/>
        <a:lstStyle/>
        <a:p>
          <a:endParaRPr lang="en-US"/>
        </a:p>
      </dgm:t>
    </dgm:pt>
    <dgm:pt modelId="{D3ADA683-96A0-4A6C-9318-C3DF9A85B730}">
      <dgm:prSet phldrT="[Text]"/>
      <dgm:spPr/>
      <dgm:t>
        <a:bodyPr/>
        <a:lstStyle/>
        <a:p>
          <a:r>
            <a:rPr lang="en-US" dirty="0" smtClean="0"/>
            <a:t>Men</a:t>
          </a:r>
          <a:endParaRPr lang="en-US" dirty="0"/>
        </a:p>
      </dgm:t>
    </dgm:pt>
    <dgm:pt modelId="{D8BD3E18-47FA-4DA4-8890-DEFBD704968F}" type="parTrans" cxnId="{4C89C724-52A3-407F-BA21-9E3372FC9947}">
      <dgm:prSet/>
      <dgm:spPr/>
      <dgm:t>
        <a:bodyPr/>
        <a:lstStyle/>
        <a:p>
          <a:endParaRPr lang="en-US"/>
        </a:p>
      </dgm:t>
    </dgm:pt>
    <dgm:pt modelId="{7623905A-CE03-4329-8886-728CBD9F54F1}" type="sibTrans" cxnId="{4C89C724-52A3-407F-BA21-9E3372FC9947}">
      <dgm:prSet/>
      <dgm:spPr/>
      <dgm:t>
        <a:bodyPr/>
        <a:lstStyle/>
        <a:p>
          <a:endParaRPr lang="en-US"/>
        </a:p>
      </dgm:t>
    </dgm:pt>
    <dgm:pt modelId="{15D6A17A-EACF-4AAC-965D-2C4DD2612CD4}">
      <dgm:prSet phldrT="[Text]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Suits</a:t>
          </a:r>
          <a:endParaRPr lang="en-US" dirty="0"/>
        </a:p>
      </dgm:t>
    </dgm:pt>
    <dgm:pt modelId="{F8760C27-E468-4B5E-B90C-4765C4128745}" type="parTrans" cxnId="{0C8A325F-FBFB-4CDD-B76A-92F6C19AB89C}">
      <dgm:prSet/>
      <dgm:spPr/>
      <dgm:t>
        <a:bodyPr/>
        <a:lstStyle/>
        <a:p>
          <a:endParaRPr lang="en-US"/>
        </a:p>
      </dgm:t>
    </dgm:pt>
    <dgm:pt modelId="{49AE01BA-1EB7-4030-A60A-19FF9BB9F2BD}" type="sibTrans" cxnId="{0C8A325F-FBFB-4CDD-B76A-92F6C19AB89C}">
      <dgm:prSet/>
      <dgm:spPr/>
      <dgm:t>
        <a:bodyPr/>
        <a:lstStyle/>
        <a:p>
          <a:endParaRPr lang="en-US"/>
        </a:p>
      </dgm:t>
    </dgm:pt>
    <dgm:pt modelId="{8E092BDD-BA4F-410A-8B02-7E8D60AA1DB6}">
      <dgm:prSet phldrT="[Text]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Light shirt / Dark Trousers</a:t>
          </a:r>
          <a:endParaRPr lang="en-US" dirty="0"/>
        </a:p>
      </dgm:t>
    </dgm:pt>
    <dgm:pt modelId="{C4A5A949-1645-4ECE-90F7-51A39244944E}" type="parTrans" cxnId="{90E0431C-684D-420A-9632-CB9BF815F6F0}">
      <dgm:prSet/>
      <dgm:spPr/>
      <dgm:t>
        <a:bodyPr/>
        <a:lstStyle/>
        <a:p>
          <a:endParaRPr lang="en-US"/>
        </a:p>
      </dgm:t>
    </dgm:pt>
    <dgm:pt modelId="{88CB2468-2817-47E4-92A4-7FCA622DD234}" type="sibTrans" cxnId="{90E0431C-684D-420A-9632-CB9BF815F6F0}">
      <dgm:prSet/>
      <dgm:spPr/>
      <dgm:t>
        <a:bodyPr/>
        <a:lstStyle/>
        <a:p>
          <a:endParaRPr lang="en-US"/>
        </a:p>
      </dgm:t>
    </dgm:pt>
    <dgm:pt modelId="{3E82BB7D-4E6F-41B3-AFBB-8C0C90ED8B69}">
      <dgm:prSet phldrT="[Text]"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en-US" dirty="0" smtClean="0"/>
            <a:t>Accessories</a:t>
          </a:r>
          <a:endParaRPr lang="en-US" dirty="0"/>
        </a:p>
      </dgm:t>
    </dgm:pt>
    <dgm:pt modelId="{362B7222-8646-4C53-BED9-8C6CD54423CB}" type="parTrans" cxnId="{847D2043-25C9-4C59-B6E3-7D4DD4B03BAE}">
      <dgm:prSet/>
      <dgm:spPr/>
      <dgm:t>
        <a:bodyPr/>
        <a:lstStyle/>
        <a:p>
          <a:endParaRPr lang="en-US"/>
        </a:p>
      </dgm:t>
    </dgm:pt>
    <dgm:pt modelId="{13788BBD-6184-4567-A9FD-D32604B261C6}" type="sibTrans" cxnId="{847D2043-25C9-4C59-B6E3-7D4DD4B03BAE}">
      <dgm:prSet/>
      <dgm:spPr/>
      <dgm:t>
        <a:bodyPr/>
        <a:lstStyle/>
        <a:p>
          <a:endParaRPr lang="en-US"/>
        </a:p>
      </dgm:t>
    </dgm:pt>
    <dgm:pt modelId="{0F1B97F9-B0AC-4D85-A35B-2F02CB23DF6D}">
      <dgm:prSet phldrT="[Text]"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en-US" dirty="0" smtClean="0"/>
            <a:t>Footwear</a:t>
          </a:r>
          <a:endParaRPr lang="en-US" dirty="0"/>
        </a:p>
      </dgm:t>
    </dgm:pt>
    <dgm:pt modelId="{37289EA2-3870-4924-8A28-E895886F3012}" type="parTrans" cxnId="{669F556D-25D3-4EEB-8B9D-617F1DDF4BEE}">
      <dgm:prSet/>
      <dgm:spPr/>
      <dgm:t>
        <a:bodyPr/>
        <a:lstStyle/>
        <a:p>
          <a:endParaRPr lang="en-US"/>
        </a:p>
      </dgm:t>
    </dgm:pt>
    <dgm:pt modelId="{71302D1F-B642-4098-82A5-ED284868AA69}" type="sibTrans" cxnId="{669F556D-25D3-4EEB-8B9D-617F1DDF4BEE}">
      <dgm:prSet/>
      <dgm:spPr/>
      <dgm:t>
        <a:bodyPr/>
        <a:lstStyle/>
        <a:p>
          <a:endParaRPr lang="en-US"/>
        </a:p>
      </dgm:t>
    </dgm:pt>
    <dgm:pt modelId="{D46153CB-D8AC-43A6-B0E8-CB656402FD9A}">
      <dgm:prSet phldrT="[Text]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Friday Dressing</a:t>
          </a:r>
          <a:endParaRPr lang="en-US" dirty="0"/>
        </a:p>
      </dgm:t>
    </dgm:pt>
    <dgm:pt modelId="{06B72C14-543F-428C-8E9D-44DE8C14777C}" type="parTrans" cxnId="{C7A0BC24-E1C0-4D0E-91A4-63ADE74B58A2}">
      <dgm:prSet/>
      <dgm:spPr/>
      <dgm:t>
        <a:bodyPr/>
        <a:lstStyle/>
        <a:p>
          <a:endParaRPr lang="en-US"/>
        </a:p>
      </dgm:t>
    </dgm:pt>
    <dgm:pt modelId="{D9B0448F-43A6-44B2-B03F-2080BA6BF18C}" type="sibTrans" cxnId="{C7A0BC24-E1C0-4D0E-91A4-63ADE74B58A2}">
      <dgm:prSet/>
      <dgm:spPr/>
      <dgm:t>
        <a:bodyPr/>
        <a:lstStyle/>
        <a:p>
          <a:endParaRPr lang="en-US"/>
        </a:p>
      </dgm:t>
    </dgm:pt>
    <dgm:pt modelId="{7CBF0818-E2CE-430A-95B9-6BD45FFF8902}">
      <dgm:prSet phldrT="[Text]"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r>
            <a:rPr lang="en-US" dirty="0" smtClean="0"/>
            <a:t>Accessories / Footwear</a:t>
          </a:r>
          <a:endParaRPr lang="en-US" dirty="0"/>
        </a:p>
      </dgm:t>
    </dgm:pt>
    <dgm:pt modelId="{DE0B56C3-D506-49A1-8A68-9154F291CCB9}" type="parTrans" cxnId="{03E44E72-DD27-47B2-9C7B-5FE7A51F22CD}">
      <dgm:prSet/>
      <dgm:spPr/>
      <dgm:t>
        <a:bodyPr/>
        <a:lstStyle/>
        <a:p>
          <a:endParaRPr lang="en-US"/>
        </a:p>
      </dgm:t>
    </dgm:pt>
    <dgm:pt modelId="{F9DF7A8E-14D4-41FD-8758-4F2A12ED6B79}" type="sibTrans" cxnId="{03E44E72-DD27-47B2-9C7B-5FE7A51F22CD}">
      <dgm:prSet/>
      <dgm:spPr/>
      <dgm:t>
        <a:bodyPr/>
        <a:lstStyle/>
        <a:p>
          <a:endParaRPr lang="en-US"/>
        </a:p>
      </dgm:t>
    </dgm:pt>
    <dgm:pt modelId="{7BE2DEFC-3214-494E-96C2-335233F1ECAB}" type="pres">
      <dgm:prSet presAssocID="{93BAF4DB-5F25-40D3-B073-BB9431E00BD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C194783-7E87-4671-9131-8CA0B8AACDBB}" type="pres">
      <dgm:prSet presAssocID="{B2CB652C-12A6-490D-842D-D32617F43387}" presName="linNode" presStyleCnt="0"/>
      <dgm:spPr/>
    </dgm:pt>
    <dgm:pt modelId="{331BBC22-43A8-4A7F-8B92-47C18FF7D7F2}" type="pres">
      <dgm:prSet presAssocID="{B2CB652C-12A6-490D-842D-D32617F43387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833E0B-0A25-4D42-8B7B-858643F1F149}" type="pres">
      <dgm:prSet presAssocID="{B2CB652C-12A6-490D-842D-D32617F43387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70728D-BDEE-4FE8-8CF4-A8B02B455257}" type="pres">
      <dgm:prSet presAssocID="{8A0994C8-EBC1-4127-B53A-6227634FCA0B}" presName="spacing" presStyleCnt="0"/>
      <dgm:spPr/>
    </dgm:pt>
    <dgm:pt modelId="{5BE15DF4-B360-4D5B-AD6F-BB8E45828A66}" type="pres">
      <dgm:prSet presAssocID="{D3ADA683-96A0-4A6C-9318-C3DF9A85B730}" presName="linNode" presStyleCnt="0"/>
      <dgm:spPr/>
    </dgm:pt>
    <dgm:pt modelId="{666ED4D7-A206-4B51-95FF-EC021E189A5A}" type="pres">
      <dgm:prSet presAssocID="{D3ADA683-96A0-4A6C-9318-C3DF9A85B730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6559A7-B493-4989-A789-F4E258D3DB81}" type="pres">
      <dgm:prSet presAssocID="{D3ADA683-96A0-4A6C-9318-C3DF9A85B730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9F556D-25D3-4EEB-8B9D-617F1DDF4BEE}" srcId="{B2CB652C-12A6-490D-842D-D32617F43387}" destId="{0F1B97F9-B0AC-4D85-A35B-2F02CB23DF6D}" srcOrd="3" destOrd="0" parTransId="{37289EA2-3870-4924-8A28-E895886F3012}" sibTransId="{71302D1F-B642-4098-82A5-ED284868AA69}"/>
    <dgm:cxn modelId="{3D3010AE-281E-4E36-9585-8210AAAE919A}" srcId="{B2CB652C-12A6-490D-842D-D32617F43387}" destId="{1634E2C9-DBB3-4DE5-812D-3EFC8FA33098}" srcOrd="1" destOrd="0" parTransId="{E1215D5E-0C91-4647-9E9A-C7C4BA8AAC3F}" sibTransId="{E7733E13-EECD-4636-9AB5-A8057567DE1C}"/>
    <dgm:cxn modelId="{23E6FDC2-881A-4752-A7B5-F5DBFFA9D8AE}" srcId="{B2CB652C-12A6-490D-842D-D32617F43387}" destId="{682E2F62-DA75-4C76-B052-334DF4BE8537}" srcOrd="0" destOrd="0" parTransId="{1D612BC6-3635-4184-919F-8F85DEEEA82E}" sibTransId="{9C0FB42E-46F1-462E-90F8-B4D947F4D16E}"/>
    <dgm:cxn modelId="{03E44E72-DD27-47B2-9C7B-5FE7A51F22CD}" srcId="{D3ADA683-96A0-4A6C-9318-C3DF9A85B730}" destId="{7CBF0818-E2CE-430A-95B9-6BD45FFF8902}" srcOrd="3" destOrd="0" parTransId="{DE0B56C3-D506-49A1-8A68-9154F291CCB9}" sibTransId="{F9DF7A8E-14D4-41FD-8758-4F2A12ED6B79}"/>
    <dgm:cxn modelId="{33E709BD-3C2F-4A33-8C38-77886AC5190C}" type="presOf" srcId="{1634E2C9-DBB3-4DE5-812D-3EFC8FA33098}" destId="{9C833E0B-0A25-4D42-8B7B-858643F1F149}" srcOrd="0" destOrd="1" presId="urn:microsoft.com/office/officeart/2005/8/layout/vList6"/>
    <dgm:cxn modelId="{4C89C724-52A3-407F-BA21-9E3372FC9947}" srcId="{93BAF4DB-5F25-40D3-B073-BB9431E00BD9}" destId="{D3ADA683-96A0-4A6C-9318-C3DF9A85B730}" srcOrd="1" destOrd="0" parTransId="{D8BD3E18-47FA-4DA4-8890-DEFBD704968F}" sibTransId="{7623905A-CE03-4329-8886-728CBD9F54F1}"/>
    <dgm:cxn modelId="{C18551ED-D57F-4DDF-8CAF-53F17BDF8E91}" type="presOf" srcId="{D46153CB-D8AC-43A6-B0E8-CB656402FD9A}" destId="{3D6559A7-B493-4989-A789-F4E258D3DB81}" srcOrd="0" destOrd="2" presId="urn:microsoft.com/office/officeart/2005/8/layout/vList6"/>
    <dgm:cxn modelId="{3557A981-F75E-4A0E-974D-CC9E7D432409}" srcId="{93BAF4DB-5F25-40D3-B073-BB9431E00BD9}" destId="{B2CB652C-12A6-490D-842D-D32617F43387}" srcOrd="0" destOrd="0" parTransId="{5133EF59-233E-494B-9E1C-D84B913B40E8}" sibTransId="{8A0994C8-EBC1-4127-B53A-6227634FCA0B}"/>
    <dgm:cxn modelId="{EECF050D-4AC8-4CEF-A09F-C4110D47C54B}" type="presOf" srcId="{7CBF0818-E2CE-430A-95B9-6BD45FFF8902}" destId="{3D6559A7-B493-4989-A789-F4E258D3DB81}" srcOrd="0" destOrd="3" presId="urn:microsoft.com/office/officeart/2005/8/layout/vList6"/>
    <dgm:cxn modelId="{581E25C7-1EE8-4D8D-BF38-2201D3CED515}" type="presOf" srcId="{93BAF4DB-5F25-40D3-B073-BB9431E00BD9}" destId="{7BE2DEFC-3214-494E-96C2-335233F1ECAB}" srcOrd="0" destOrd="0" presId="urn:microsoft.com/office/officeart/2005/8/layout/vList6"/>
    <dgm:cxn modelId="{80E4C090-08BD-414B-868B-04EA85FAA830}" type="presOf" srcId="{8E092BDD-BA4F-410A-8B02-7E8D60AA1DB6}" destId="{3D6559A7-B493-4989-A789-F4E258D3DB81}" srcOrd="0" destOrd="1" presId="urn:microsoft.com/office/officeart/2005/8/layout/vList6"/>
    <dgm:cxn modelId="{0DDC38A8-4A59-400D-82E6-8641CC20C676}" type="presOf" srcId="{0F1B97F9-B0AC-4D85-A35B-2F02CB23DF6D}" destId="{9C833E0B-0A25-4D42-8B7B-858643F1F149}" srcOrd="0" destOrd="3" presId="urn:microsoft.com/office/officeart/2005/8/layout/vList6"/>
    <dgm:cxn modelId="{90E0431C-684D-420A-9632-CB9BF815F6F0}" srcId="{D3ADA683-96A0-4A6C-9318-C3DF9A85B730}" destId="{8E092BDD-BA4F-410A-8B02-7E8D60AA1DB6}" srcOrd="1" destOrd="0" parTransId="{C4A5A949-1645-4ECE-90F7-51A39244944E}" sibTransId="{88CB2468-2817-47E4-92A4-7FCA622DD234}"/>
    <dgm:cxn modelId="{48402017-9DA1-45CB-9DAC-B144D1D6C2C3}" type="presOf" srcId="{B2CB652C-12A6-490D-842D-D32617F43387}" destId="{331BBC22-43A8-4A7F-8B92-47C18FF7D7F2}" srcOrd="0" destOrd="0" presId="urn:microsoft.com/office/officeart/2005/8/layout/vList6"/>
    <dgm:cxn modelId="{A03E4060-06AF-4267-B590-40DD7A82C889}" type="presOf" srcId="{15D6A17A-EACF-4AAC-965D-2C4DD2612CD4}" destId="{3D6559A7-B493-4989-A789-F4E258D3DB81}" srcOrd="0" destOrd="0" presId="urn:microsoft.com/office/officeart/2005/8/layout/vList6"/>
    <dgm:cxn modelId="{C7A0BC24-E1C0-4D0E-91A4-63ADE74B58A2}" srcId="{D3ADA683-96A0-4A6C-9318-C3DF9A85B730}" destId="{D46153CB-D8AC-43A6-B0E8-CB656402FD9A}" srcOrd="2" destOrd="0" parTransId="{06B72C14-543F-428C-8E9D-44DE8C14777C}" sibTransId="{D9B0448F-43A6-44B2-B03F-2080BA6BF18C}"/>
    <dgm:cxn modelId="{40B8A0F0-2277-4CF0-B0F8-68A81812119F}" type="presOf" srcId="{3E82BB7D-4E6F-41B3-AFBB-8C0C90ED8B69}" destId="{9C833E0B-0A25-4D42-8B7B-858643F1F149}" srcOrd="0" destOrd="2" presId="urn:microsoft.com/office/officeart/2005/8/layout/vList6"/>
    <dgm:cxn modelId="{7175C159-6B98-47FC-862A-968A2CA80AE9}" type="presOf" srcId="{D3ADA683-96A0-4A6C-9318-C3DF9A85B730}" destId="{666ED4D7-A206-4B51-95FF-EC021E189A5A}" srcOrd="0" destOrd="0" presId="urn:microsoft.com/office/officeart/2005/8/layout/vList6"/>
    <dgm:cxn modelId="{0C8A325F-FBFB-4CDD-B76A-92F6C19AB89C}" srcId="{D3ADA683-96A0-4A6C-9318-C3DF9A85B730}" destId="{15D6A17A-EACF-4AAC-965D-2C4DD2612CD4}" srcOrd="0" destOrd="0" parTransId="{F8760C27-E468-4B5E-B90C-4765C4128745}" sibTransId="{49AE01BA-1EB7-4030-A60A-19FF9BB9F2BD}"/>
    <dgm:cxn modelId="{847D2043-25C9-4C59-B6E3-7D4DD4B03BAE}" srcId="{B2CB652C-12A6-490D-842D-D32617F43387}" destId="{3E82BB7D-4E6F-41B3-AFBB-8C0C90ED8B69}" srcOrd="2" destOrd="0" parTransId="{362B7222-8646-4C53-BED9-8C6CD54423CB}" sibTransId="{13788BBD-6184-4567-A9FD-D32604B261C6}"/>
    <dgm:cxn modelId="{F9CDB117-DD65-4339-B88F-96683ACFD666}" type="presOf" srcId="{682E2F62-DA75-4C76-B052-334DF4BE8537}" destId="{9C833E0B-0A25-4D42-8B7B-858643F1F149}" srcOrd="0" destOrd="0" presId="urn:microsoft.com/office/officeart/2005/8/layout/vList6"/>
    <dgm:cxn modelId="{9F51D691-9EF5-40B4-A19C-5106D8F70A57}" type="presParOf" srcId="{7BE2DEFC-3214-494E-96C2-335233F1ECAB}" destId="{3C194783-7E87-4671-9131-8CA0B8AACDBB}" srcOrd="0" destOrd="0" presId="urn:microsoft.com/office/officeart/2005/8/layout/vList6"/>
    <dgm:cxn modelId="{11DF37F3-A426-4A35-BD96-0800F86EEFA3}" type="presParOf" srcId="{3C194783-7E87-4671-9131-8CA0B8AACDBB}" destId="{331BBC22-43A8-4A7F-8B92-47C18FF7D7F2}" srcOrd="0" destOrd="0" presId="urn:microsoft.com/office/officeart/2005/8/layout/vList6"/>
    <dgm:cxn modelId="{04B78009-0910-4632-BBAD-10283BADE51B}" type="presParOf" srcId="{3C194783-7E87-4671-9131-8CA0B8AACDBB}" destId="{9C833E0B-0A25-4D42-8B7B-858643F1F149}" srcOrd="1" destOrd="0" presId="urn:microsoft.com/office/officeart/2005/8/layout/vList6"/>
    <dgm:cxn modelId="{8A1B03F7-2A03-4D17-9144-3404FA301DEE}" type="presParOf" srcId="{7BE2DEFC-3214-494E-96C2-335233F1ECAB}" destId="{D870728D-BDEE-4FE8-8CF4-A8B02B455257}" srcOrd="1" destOrd="0" presId="urn:microsoft.com/office/officeart/2005/8/layout/vList6"/>
    <dgm:cxn modelId="{3C651EA9-54F8-4604-A1E3-14E94208543C}" type="presParOf" srcId="{7BE2DEFC-3214-494E-96C2-335233F1ECAB}" destId="{5BE15DF4-B360-4D5B-AD6F-BB8E45828A66}" srcOrd="2" destOrd="0" presId="urn:microsoft.com/office/officeart/2005/8/layout/vList6"/>
    <dgm:cxn modelId="{63A1A2C0-A45D-4B34-BBBB-BD21FFE908A2}" type="presParOf" srcId="{5BE15DF4-B360-4D5B-AD6F-BB8E45828A66}" destId="{666ED4D7-A206-4B51-95FF-EC021E189A5A}" srcOrd="0" destOrd="0" presId="urn:microsoft.com/office/officeart/2005/8/layout/vList6"/>
    <dgm:cxn modelId="{5ED66F21-840F-40CF-A983-1C8495118803}" type="presParOf" srcId="{5BE15DF4-B360-4D5B-AD6F-BB8E45828A66}" destId="{3D6559A7-B493-4989-A789-F4E258D3DB8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989EB2A-8AC4-4842-A788-2F56E0D7BDF9}">
      <dsp:nvSpPr>
        <dsp:cNvPr id="0" name=""/>
        <dsp:cNvSpPr/>
      </dsp:nvSpPr>
      <dsp:spPr>
        <a:xfrm>
          <a:off x="3826217" y="3092450"/>
          <a:ext cx="415555" cy="2771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7777" y="0"/>
              </a:lnTo>
              <a:lnTo>
                <a:pt x="207777" y="2771427"/>
              </a:lnTo>
              <a:lnTo>
                <a:pt x="415555" y="277142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963935" y="4408103"/>
        <a:ext cx="140120" cy="140120"/>
      </dsp:txXfrm>
    </dsp:sp>
    <dsp:sp modelId="{FFDB8F68-6D40-450E-B56A-D5B16AC05BE6}">
      <dsp:nvSpPr>
        <dsp:cNvPr id="0" name=""/>
        <dsp:cNvSpPr/>
      </dsp:nvSpPr>
      <dsp:spPr>
        <a:xfrm>
          <a:off x="3826217" y="3092450"/>
          <a:ext cx="415555" cy="1979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7777" y="0"/>
              </a:lnTo>
              <a:lnTo>
                <a:pt x="207777" y="1979590"/>
              </a:lnTo>
              <a:lnTo>
                <a:pt x="415555" y="197959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983426" y="4031676"/>
        <a:ext cx="101136" cy="101136"/>
      </dsp:txXfrm>
    </dsp:sp>
    <dsp:sp modelId="{C69B16A2-2D40-4935-9EFF-79B683CB0CA7}">
      <dsp:nvSpPr>
        <dsp:cNvPr id="0" name=""/>
        <dsp:cNvSpPr/>
      </dsp:nvSpPr>
      <dsp:spPr>
        <a:xfrm>
          <a:off x="3826217" y="3092450"/>
          <a:ext cx="415555" cy="1187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7777" y="0"/>
              </a:lnTo>
              <a:lnTo>
                <a:pt x="207777" y="1187754"/>
              </a:lnTo>
              <a:lnTo>
                <a:pt x="415555" y="118775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02536" y="3654868"/>
        <a:ext cx="62917" cy="62917"/>
      </dsp:txXfrm>
    </dsp:sp>
    <dsp:sp modelId="{926B7D3A-1737-4038-B3BD-E679F2D76D81}">
      <dsp:nvSpPr>
        <dsp:cNvPr id="0" name=""/>
        <dsp:cNvSpPr/>
      </dsp:nvSpPr>
      <dsp:spPr>
        <a:xfrm>
          <a:off x="3826217" y="3092450"/>
          <a:ext cx="415555" cy="312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7777" y="0"/>
              </a:lnTo>
              <a:lnTo>
                <a:pt x="207777" y="312794"/>
              </a:lnTo>
              <a:lnTo>
                <a:pt x="415555" y="31279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20992" y="3235844"/>
        <a:ext cx="26006" cy="26006"/>
      </dsp:txXfrm>
    </dsp:sp>
    <dsp:sp modelId="{94CA6527-D59B-40F0-B58A-A096A388ED9C}">
      <dsp:nvSpPr>
        <dsp:cNvPr id="0" name=""/>
        <dsp:cNvSpPr/>
      </dsp:nvSpPr>
      <dsp:spPr>
        <a:xfrm>
          <a:off x="3826217" y="2696531"/>
          <a:ext cx="415555" cy="395918"/>
        </a:xfrm>
        <a:custGeom>
          <a:avLst/>
          <a:gdLst/>
          <a:ahLst/>
          <a:cxnLst/>
          <a:rect l="0" t="0" r="0" b="0"/>
          <a:pathLst>
            <a:path>
              <a:moveTo>
                <a:pt x="0" y="395918"/>
              </a:moveTo>
              <a:lnTo>
                <a:pt x="207777" y="395918"/>
              </a:lnTo>
              <a:lnTo>
                <a:pt x="207777" y="0"/>
              </a:lnTo>
              <a:lnTo>
                <a:pt x="415555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9646" y="2880141"/>
        <a:ext cx="28698" cy="28698"/>
      </dsp:txXfrm>
    </dsp:sp>
    <dsp:sp modelId="{797828F7-7915-4FF8-B9E3-EFFE2B7A5D54}">
      <dsp:nvSpPr>
        <dsp:cNvPr id="0" name=""/>
        <dsp:cNvSpPr/>
      </dsp:nvSpPr>
      <dsp:spPr>
        <a:xfrm>
          <a:off x="3826217" y="1904695"/>
          <a:ext cx="415555" cy="1187754"/>
        </a:xfrm>
        <a:custGeom>
          <a:avLst/>
          <a:gdLst/>
          <a:ahLst/>
          <a:cxnLst/>
          <a:rect l="0" t="0" r="0" b="0"/>
          <a:pathLst>
            <a:path>
              <a:moveTo>
                <a:pt x="0" y="1187754"/>
              </a:moveTo>
              <a:lnTo>
                <a:pt x="207777" y="1187754"/>
              </a:lnTo>
              <a:lnTo>
                <a:pt x="207777" y="0"/>
              </a:lnTo>
              <a:lnTo>
                <a:pt x="415555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02536" y="2467113"/>
        <a:ext cx="62917" cy="62917"/>
      </dsp:txXfrm>
    </dsp:sp>
    <dsp:sp modelId="{8DFCB95C-B5FA-4555-BBF3-DCF28D9FE63C}">
      <dsp:nvSpPr>
        <dsp:cNvPr id="0" name=""/>
        <dsp:cNvSpPr/>
      </dsp:nvSpPr>
      <dsp:spPr>
        <a:xfrm>
          <a:off x="3826217" y="1112859"/>
          <a:ext cx="415555" cy="1979590"/>
        </a:xfrm>
        <a:custGeom>
          <a:avLst/>
          <a:gdLst/>
          <a:ahLst/>
          <a:cxnLst/>
          <a:rect l="0" t="0" r="0" b="0"/>
          <a:pathLst>
            <a:path>
              <a:moveTo>
                <a:pt x="0" y="1979590"/>
              </a:moveTo>
              <a:lnTo>
                <a:pt x="207777" y="1979590"/>
              </a:lnTo>
              <a:lnTo>
                <a:pt x="207777" y="0"/>
              </a:lnTo>
              <a:lnTo>
                <a:pt x="415555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983426" y="2052086"/>
        <a:ext cx="101136" cy="101136"/>
      </dsp:txXfrm>
    </dsp:sp>
    <dsp:sp modelId="{ADE133AA-60BA-4F40-B564-7E48F063F277}">
      <dsp:nvSpPr>
        <dsp:cNvPr id="0" name=""/>
        <dsp:cNvSpPr/>
      </dsp:nvSpPr>
      <dsp:spPr>
        <a:xfrm>
          <a:off x="3826217" y="321022"/>
          <a:ext cx="415555" cy="2771427"/>
        </a:xfrm>
        <a:custGeom>
          <a:avLst/>
          <a:gdLst/>
          <a:ahLst/>
          <a:cxnLst/>
          <a:rect l="0" t="0" r="0" b="0"/>
          <a:pathLst>
            <a:path>
              <a:moveTo>
                <a:pt x="0" y="2771427"/>
              </a:moveTo>
              <a:lnTo>
                <a:pt x="207777" y="2771427"/>
              </a:lnTo>
              <a:lnTo>
                <a:pt x="207777" y="0"/>
              </a:lnTo>
              <a:lnTo>
                <a:pt x="415555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963935" y="1636676"/>
        <a:ext cx="140120" cy="140120"/>
      </dsp:txXfrm>
    </dsp:sp>
    <dsp:sp modelId="{6AC21F0A-EBBF-4BC6-86D5-985A2D7B4268}">
      <dsp:nvSpPr>
        <dsp:cNvPr id="0" name=""/>
        <dsp:cNvSpPr/>
      </dsp:nvSpPr>
      <dsp:spPr>
        <a:xfrm rot="16200000">
          <a:off x="1842459" y="2775715"/>
          <a:ext cx="3334047" cy="63346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Business Etiquette</a:t>
          </a:r>
          <a:endParaRPr lang="en-US" sz="3400" kern="1200" dirty="0"/>
        </a:p>
      </dsp:txBody>
      <dsp:txXfrm rot="16200000">
        <a:off x="1842459" y="2775715"/>
        <a:ext cx="3334047" cy="633469"/>
      </dsp:txXfrm>
    </dsp:sp>
    <dsp:sp modelId="{09CCACD4-B5A4-493C-9444-9FD58E140192}">
      <dsp:nvSpPr>
        <dsp:cNvPr id="0" name=""/>
        <dsp:cNvSpPr/>
      </dsp:nvSpPr>
      <dsp:spPr>
        <a:xfrm>
          <a:off x="4241773" y="4288"/>
          <a:ext cx="2077778" cy="6334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Introductions</a:t>
          </a:r>
          <a:endParaRPr lang="en-US" sz="2900" kern="1200" dirty="0"/>
        </a:p>
      </dsp:txBody>
      <dsp:txXfrm>
        <a:off x="4241773" y="4288"/>
        <a:ext cx="2077778" cy="633469"/>
      </dsp:txXfrm>
    </dsp:sp>
    <dsp:sp modelId="{7C7CEA40-1C30-4A7D-81C9-B7E6215A018D}">
      <dsp:nvSpPr>
        <dsp:cNvPr id="0" name=""/>
        <dsp:cNvSpPr/>
      </dsp:nvSpPr>
      <dsp:spPr>
        <a:xfrm>
          <a:off x="4241773" y="796124"/>
          <a:ext cx="2077778" cy="6334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Colleagues</a:t>
          </a:r>
          <a:endParaRPr lang="en-US" sz="2900" kern="1200" dirty="0"/>
        </a:p>
      </dsp:txBody>
      <dsp:txXfrm>
        <a:off x="4241773" y="796124"/>
        <a:ext cx="2077778" cy="633469"/>
      </dsp:txXfrm>
    </dsp:sp>
    <dsp:sp modelId="{6244F9C7-3B2A-498A-8A9F-5C9537C6FEBE}">
      <dsp:nvSpPr>
        <dsp:cNvPr id="0" name=""/>
        <dsp:cNvSpPr/>
      </dsp:nvSpPr>
      <dsp:spPr>
        <a:xfrm>
          <a:off x="4241773" y="1587960"/>
          <a:ext cx="2077778" cy="6334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Dress</a:t>
          </a:r>
          <a:endParaRPr lang="en-US" sz="2900" kern="1200" dirty="0"/>
        </a:p>
      </dsp:txBody>
      <dsp:txXfrm>
        <a:off x="4241773" y="1587960"/>
        <a:ext cx="2077778" cy="633469"/>
      </dsp:txXfrm>
    </dsp:sp>
    <dsp:sp modelId="{01BED1EC-95B5-4FDE-AB62-C4F3DD36A86A}">
      <dsp:nvSpPr>
        <dsp:cNvPr id="0" name=""/>
        <dsp:cNvSpPr/>
      </dsp:nvSpPr>
      <dsp:spPr>
        <a:xfrm>
          <a:off x="4241773" y="2379797"/>
          <a:ext cx="2077778" cy="6334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Dinning</a:t>
          </a:r>
          <a:endParaRPr lang="en-US" sz="2900" kern="1200" dirty="0"/>
        </a:p>
      </dsp:txBody>
      <dsp:txXfrm>
        <a:off x="4241773" y="2379797"/>
        <a:ext cx="2077778" cy="633469"/>
      </dsp:txXfrm>
    </dsp:sp>
    <dsp:sp modelId="{8428978F-98F1-4B9D-B640-BCF1C1E040CF}">
      <dsp:nvSpPr>
        <dsp:cNvPr id="0" name=""/>
        <dsp:cNvSpPr/>
      </dsp:nvSpPr>
      <dsp:spPr>
        <a:xfrm>
          <a:off x="4241773" y="3088509"/>
          <a:ext cx="2077778" cy="6334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Events</a:t>
          </a:r>
          <a:endParaRPr lang="en-US" sz="2900" kern="1200" dirty="0"/>
        </a:p>
      </dsp:txBody>
      <dsp:txXfrm>
        <a:off x="4241773" y="3088509"/>
        <a:ext cx="2077778" cy="633469"/>
      </dsp:txXfrm>
    </dsp:sp>
    <dsp:sp modelId="{4FA9B483-B8FF-4E30-8E4F-FBFC03247F03}">
      <dsp:nvSpPr>
        <dsp:cNvPr id="0" name=""/>
        <dsp:cNvSpPr/>
      </dsp:nvSpPr>
      <dsp:spPr>
        <a:xfrm>
          <a:off x="4241773" y="3963469"/>
          <a:ext cx="2077778" cy="6334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Telephone</a:t>
          </a:r>
          <a:endParaRPr lang="en-US" sz="2900" kern="1200" dirty="0"/>
        </a:p>
      </dsp:txBody>
      <dsp:txXfrm>
        <a:off x="4241773" y="3963469"/>
        <a:ext cx="2077778" cy="633469"/>
      </dsp:txXfrm>
    </dsp:sp>
    <dsp:sp modelId="{74BE5F98-0270-464C-BD19-E2DA2036E243}">
      <dsp:nvSpPr>
        <dsp:cNvPr id="0" name=""/>
        <dsp:cNvSpPr/>
      </dsp:nvSpPr>
      <dsp:spPr>
        <a:xfrm>
          <a:off x="4241773" y="4755306"/>
          <a:ext cx="2077778" cy="6334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Travelling</a:t>
          </a:r>
          <a:endParaRPr lang="en-US" sz="2900" kern="1200" dirty="0"/>
        </a:p>
      </dsp:txBody>
      <dsp:txXfrm>
        <a:off x="4241773" y="4755306"/>
        <a:ext cx="2077778" cy="633469"/>
      </dsp:txXfrm>
    </dsp:sp>
    <dsp:sp modelId="{0FB0F43F-6FD8-4D33-8A57-97EE49E833A1}">
      <dsp:nvSpPr>
        <dsp:cNvPr id="0" name=""/>
        <dsp:cNvSpPr/>
      </dsp:nvSpPr>
      <dsp:spPr>
        <a:xfrm>
          <a:off x="4241773" y="5547142"/>
          <a:ext cx="2077778" cy="63346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Writing</a:t>
          </a:r>
          <a:endParaRPr lang="en-US" sz="2900" kern="1200" dirty="0"/>
        </a:p>
      </dsp:txBody>
      <dsp:txXfrm>
        <a:off x="4241773" y="5547142"/>
        <a:ext cx="2077778" cy="63346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A30F9C-F689-4B2A-81FF-40EAE44AA15C}">
      <dsp:nvSpPr>
        <dsp:cNvPr id="0" name=""/>
        <dsp:cNvSpPr/>
      </dsp:nvSpPr>
      <dsp:spPr>
        <a:xfrm>
          <a:off x="1122" y="469878"/>
          <a:ext cx="2392825" cy="14356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kern="1200" dirty="0" smtClean="0"/>
            <a:t>Old</a:t>
          </a:r>
          <a:endParaRPr lang="en-US" sz="5900" kern="1200" dirty="0"/>
        </a:p>
      </dsp:txBody>
      <dsp:txXfrm>
        <a:off x="1122" y="469878"/>
        <a:ext cx="2392825" cy="1435695"/>
      </dsp:txXfrm>
    </dsp:sp>
    <dsp:sp modelId="{0909839F-AB29-4987-B185-FE3CE69D17EE}">
      <dsp:nvSpPr>
        <dsp:cNvPr id="0" name=""/>
        <dsp:cNvSpPr/>
      </dsp:nvSpPr>
      <dsp:spPr>
        <a:xfrm rot="13039">
          <a:off x="2633228" y="897423"/>
          <a:ext cx="507282" cy="593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 rot="13039">
        <a:off x="2633228" y="897423"/>
        <a:ext cx="507282" cy="593420"/>
      </dsp:txXfrm>
    </dsp:sp>
    <dsp:sp modelId="{B889E3AC-18B2-4315-A5F4-1B26CE63BA36}">
      <dsp:nvSpPr>
        <dsp:cNvPr id="0" name=""/>
        <dsp:cNvSpPr/>
      </dsp:nvSpPr>
      <dsp:spPr>
        <a:xfrm>
          <a:off x="3351078" y="482584"/>
          <a:ext cx="2392825" cy="1435695"/>
        </a:xfrm>
        <a:prstGeom prst="roundRect">
          <a:avLst>
            <a:gd name="adj" fmla="val 10000"/>
          </a:avLst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kern="1200" dirty="0" smtClean="0"/>
            <a:t>Young</a:t>
          </a:r>
          <a:endParaRPr lang="en-US" sz="5900" kern="1200" dirty="0"/>
        </a:p>
      </dsp:txBody>
      <dsp:txXfrm>
        <a:off x="3351078" y="482584"/>
        <a:ext cx="2392825" cy="143569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A30F9C-F689-4B2A-81FF-40EAE44AA15C}">
      <dsp:nvSpPr>
        <dsp:cNvPr id="0" name=""/>
        <dsp:cNvSpPr/>
      </dsp:nvSpPr>
      <dsp:spPr>
        <a:xfrm>
          <a:off x="1102" y="482323"/>
          <a:ext cx="2351341" cy="14108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Higher Rank</a:t>
          </a:r>
          <a:endParaRPr lang="en-US" sz="3700" kern="1200" dirty="0"/>
        </a:p>
      </dsp:txBody>
      <dsp:txXfrm>
        <a:off x="1102" y="482323"/>
        <a:ext cx="2351341" cy="1410805"/>
      </dsp:txXfrm>
    </dsp:sp>
    <dsp:sp modelId="{0909839F-AB29-4987-B185-FE3CE69D17EE}">
      <dsp:nvSpPr>
        <dsp:cNvPr id="0" name=""/>
        <dsp:cNvSpPr/>
      </dsp:nvSpPr>
      <dsp:spPr>
        <a:xfrm>
          <a:off x="2587578" y="896159"/>
          <a:ext cx="498484" cy="5831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2587578" y="896159"/>
        <a:ext cx="498484" cy="583132"/>
      </dsp:txXfrm>
    </dsp:sp>
    <dsp:sp modelId="{B889E3AC-18B2-4315-A5F4-1B26CE63BA36}">
      <dsp:nvSpPr>
        <dsp:cNvPr id="0" name=""/>
        <dsp:cNvSpPr/>
      </dsp:nvSpPr>
      <dsp:spPr>
        <a:xfrm>
          <a:off x="3292981" y="482323"/>
          <a:ext cx="2351341" cy="1410805"/>
        </a:xfrm>
        <a:prstGeom prst="roundRect">
          <a:avLst>
            <a:gd name="adj" fmla="val 10000"/>
          </a:avLst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Lesser Rank</a:t>
          </a:r>
          <a:endParaRPr lang="en-US" sz="3700" kern="1200" dirty="0"/>
        </a:p>
      </dsp:txBody>
      <dsp:txXfrm>
        <a:off x="3292981" y="482323"/>
        <a:ext cx="2351341" cy="141080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A30F9C-F689-4B2A-81FF-40EAE44AA15C}">
      <dsp:nvSpPr>
        <dsp:cNvPr id="0" name=""/>
        <dsp:cNvSpPr/>
      </dsp:nvSpPr>
      <dsp:spPr>
        <a:xfrm>
          <a:off x="1122" y="469878"/>
          <a:ext cx="2392825" cy="14356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smtClean="0"/>
            <a:t>Guest</a:t>
          </a:r>
          <a:endParaRPr lang="en-US" sz="5600" kern="1200" dirty="0"/>
        </a:p>
      </dsp:txBody>
      <dsp:txXfrm>
        <a:off x="1122" y="469878"/>
        <a:ext cx="2392825" cy="1435695"/>
      </dsp:txXfrm>
    </dsp:sp>
    <dsp:sp modelId="{0909839F-AB29-4987-B185-FE3CE69D17EE}">
      <dsp:nvSpPr>
        <dsp:cNvPr id="0" name=""/>
        <dsp:cNvSpPr/>
      </dsp:nvSpPr>
      <dsp:spPr>
        <a:xfrm>
          <a:off x="2633230" y="891015"/>
          <a:ext cx="507279" cy="593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2633230" y="891015"/>
        <a:ext cx="507279" cy="593420"/>
      </dsp:txXfrm>
    </dsp:sp>
    <dsp:sp modelId="{B889E3AC-18B2-4315-A5F4-1B26CE63BA36}">
      <dsp:nvSpPr>
        <dsp:cNvPr id="0" name=""/>
        <dsp:cNvSpPr/>
      </dsp:nvSpPr>
      <dsp:spPr>
        <a:xfrm>
          <a:off x="3351078" y="469878"/>
          <a:ext cx="2392825" cy="1435695"/>
        </a:xfrm>
        <a:prstGeom prst="roundRect">
          <a:avLst>
            <a:gd name="adj" fmla="val 10000"/>
          </a:avLst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smtClean="0"/>
            <a:t>Family</a:t>
          </a:r>
          <a:endParaRPr lang="en-US" sz="5600" kern="1200" dirty="0"/>
        </a:p>
      </dsp:txBody>
      <dsp:txXfrm>
        <a:off x="3351078" y="469878"/>
        <a:ext cx="2392825" cy="143569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A30F9C-F689-4B2A-81FF-40EAE44AA15C}">
      <dsp:nvSpPr>
        <dsp:cNvPr id="0" name=""/>
        <dsp:cNvSpPr/>
      </dsp:nvSpPr>
      <dsp:spPr>
        <a:xfrm>
          <a:off x="1102" y="482323"/>
          <a:ext cx="2351341" cy="14108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Woman</a:t>
          </a:r>
          <a:endParaRPr lang="en-US" sz="4700" kern="1200" dirty="0"/>
        </a:p>
      </dsp:txBody>
      <dsp:txXfrm>
        <a:off x="1102" y="482323"/>
        <a:ext cx="2351341" cy="1410805"/>
      </dsp:txXfrm>
    </dsp:sp>
    <dsp:sp modelId="{0909839F-AB29-4987-B185-FE3CE69D17EE}">
      <dsp:nvSpPr>
        <dsp:cNvPr id="0" name=""/>
        <dsp:cNvSpPr/>
      </dsp:nvSpPr>
      <dsp:spPr>
        <a:xfrm>
          <a:off x="2587578" y="896159"/>
          <a:ext cx="498484" cy="5831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2587578" y="896159"/>
        <a:ext cx="498484" cy="583132"/>
      </dsp:txXfrm>
    </dsp:sp>
    <dsp:sp modelId="{B889E3AC-18B2-4315-A5F4-1B26CE63BA36}">
      <dsp:nvSpPr>
        <dsp:cNvPr id="0" name=""/>
        <dsp:cNvSpPr/>
      </dsp:nvSpPr>
      <dsp:spPr>
        <a:xfrm>
          <a:off x="3292981" y="482323"/>
          <a:ext cx="2351341" cy="1410805"/>
        </a:xfrm>
        <a:prstGeom prst="roundRect">
          <a:avLst>
            <a:gd name="adj" fmla="val 10000"/>
          </a:avLst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Man</a:t>
          </a:r>
          <a:endParaRPr lang="en-US" sz="4700" kern="1200" dirty="0"/>
        </a:p>
      </dsp:txBody>
      <dsp:txXfrm>
        <a:off x="3292981" y="482323"/>
        <a:ext cx="2351341" cy="141080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833E0B-0A25-4D42-8B7B-858643F1F149}">
      <dsp:nvSpPr>
        <dsp:cNvPr id="0" name=""/>
        <dsp:cNvSpPr/>
      </dsp:nvSpPr>
      <dsp:spPr>
        <a:xfrm>
          <a:off x="4876800" y="684"/>
          <a:ext cx="7315200" cy="2668714"/>
        </a:xfrm>
        <a:prstGeom prst="rightArrow">
          <a:avLst>
            <a:gd name="adj1" fmla="val 75000"/>
            <a:gd name="adj2" fmla="val 50000"/>
          </a:avLst>
        </a:prstGeom>
        <a:solidFill>
          <a:srgbClr val="00B050">
            <a:alpha val="90000"/>
          </a:srgb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85" tIns="19685" rIns="19685" bIns="19685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err="1" smtClean="0"/>
            <a:t>Sarees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Western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Accessories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Footwear</a:t>
          </a:r>
          <a:endParaRPr lang="en-US" sz="3100" kern="1200" dirty="0"/>
        </a:p>
      </dsp:txBody>
      <dsp:txXfrm>
        <a:off x="4876800" y="684"/>
        <a:ext cx="7315200" cy="2668714"/>
      </dsp:txXfrm>
    </dsp:sp>
    <dsp:sp modelId="{331BBC22-43A8-4A7F-8B92-47C18FF7D7F2}">
      <dsp:nvSpPr>
        <dsp:cNvPr id="0" name=""/>
        <dsp:cNvSpPr/>
      </dsp:nvSpPr>
      <dsp:spPr>
        <a:xfrm>
          <a:off x="0" y="684"/>
          <a:ext cx="4876800" cy="2668714"/>
        </a:xfrm>
        <a:prstGeom prst="roundRect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Women</a:t>
          </a:r>
          <a:endParaRPr lang="en-US" sz="6500" kern="1200" dirty="0"/>
        </a:p>
      </dsp:txBody>
      <dsp:txXfrm>
        <a:off x="0" y="684"/>
        <a:ext cx="4876800" cy="2668714"/>
      </dsp:txXfrm>
    </dsp:sp>
    <dsp:sp modelId="{3D6559A7-B493-4989-A789-F4E258D3DB81}">
      <dsp:nvSpPr>
        <dsp:cNvPr id="0" name=""/>
        <dsp:cNvSpPr/>
      </dsp:nvSpPr>
      <dsp:spPr>
        <a:xfrm>
          <a:off x="4876800" y="2936270"/>
          <a:ext cx="7315200" cy="26687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lumMod val="75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85" tIns="19685" rIns="19685" bIns="19685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Suits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Light shirt / Dark Trousers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Friday Dressing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Accessories / Footwear</a:t>
          </a:r>
          <a:endParaRPr lang="en-US" sz="3100" kern="1200" dirty="0"/>
        </a:p>
      </dsp:txBody>
      <dsp:txXfrm>
        <a:off x="4876800" y="2936270"/>
        <a:ext cx="7315200" cy="2668714"/>
      </dsp:txXfrm>
    </dsp:sp>
    <dsp:sp modelId="{666ED4D7-A206-4B51-95FF-EC021E189A5A}">
      <dsp:nvSpPr>
        <dsp:cNvPr id="0" name=""/>
        <dsp:cNvSpPr/>
      </dsp:nvSpPr>
      <dsp:spPr>
        <a:xfrm>
          <a:off x="0" y="2936270"/>
          <a:ext cx="4876800" cy="2668714"/>
        </a:xfrm>
        <a:prstGeom prst="roundRect">
          <a:avLst/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Men</a:t>
          </a:r>
          <a:endParaRPr lang="en-US" sz="6500" kern="1200" dirty="0"/>
        </a:p>
      </dsp:txBody>
      <dsp:txXfrm>
        <a:off x="0" y="2936270"/>
        <a:ext cx="4876800" cy="2668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0345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401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117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952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94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933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4074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4359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48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764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8549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01C08-7548-45C8-8F70-5662C642C5B2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451E3-FB72-4C2F-9E38-009518C59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8799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Relationship Id="rId9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isquareit.edu.i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18" Type="http://schemas.openxmlformats.org/officeDocument/2006/relationships/diagramData" Target="../diagrams/data5.xml"/><Relationship Id="rId3" Type="http://schemas.openxmlformats.org/officeDocument/2006/relationships/diagramData" Target="../diagrams/data2.xml"/><Relationship Id="rId21" Type="http://schemas.openxmlformats.org/officeDocument/2006/relationships/diagramColors" Target="../diagrams/colors5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image" Target="../media/image1.jpeg"/><Relationship Id="rId16" Type="http://schemas.openxmlformats.org/officeDocument/2006/relationships/diagramColors" Target="../diagrams/colors4.xml"/><Relationship Id="rId20" Type="http://schemas.openxmlformats.org/officeDocument/2006/relationships/diagramQuickStyle" Target="../diagrams/quickStyl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3.xml"/><Relationship Id="rId19" Type="http://schemas.openxmlformats.org/officeDocument/2006/relationships/diagramLayout" Target="../diagrams/layout5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Relationship Id="rId22" Type="http://schemas.microsoft.com/office/2007/relationships/diagramDrawing" Target="../diagrams/drawing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86691"/>
            <a:ext cx="9144000" cy="4433454"/>
          </a:xfrm>
        </p:spPr>
        <p:txBody>
          <a:bodyPr anchor="ctr">
            <a:normAutofit/>
          </a:bodyPr>
          <a:lstStyle/>
          <a:p>
            <a:r>
              <a:rPr lang="en-US" dirty="0" smtClean="0"/>
              <a:t>Corporate  / Business </a:t>
            </a:r>
            <a:r>
              <a:rPr lang="en-US" dirty="0" smtClean="0"/>
              <a:t>Etiquette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Prepared by Vaidehi Banerjee</a:t>
            </a:r>
            <a:br>
              <a:rPr lang="en-US" sz="2400" dirty="0" smtClean="0"/>
            </a:br>
            <a:r>
              <a:rPr lang="en-US" sz="2400" dirty="0" smtClean="0"/>
              <a:t>Department of Applied Sciences &amp; Engineering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62" y="5270500"/>
            <a:ext cx="12072938" cy="1587500"/>
          </a:xfrm>
        </p:spPr>
        <p:txBody>
          <a:bodyPr>
            <a:normAutofit fontScale="77500" lnSpcReduction="20000"/>
          </a:bodyPr>
          <a:lstStyle/>
          <a:p>
            <a:r>
              <a:rPr lang="en-US" sz="4500" i="1" dirty="0" smtClean="0"/>
              <a:t> Good manners and etiquette will open doors that even best education cannot..</a:t>
            </a:r>
          </a:p>
          <a:p>
            <a:endParaRPr lang="en-US" i="1" dirty="0"/>
          </a:p>
          <a:p>
            <a:pPr algn="r"/>
            <a:r>
              <a:rPr lang="en-US" sz="3400" i="1" dirty="0" smtClean="0"/>
              <a:t> - Clarence Thomas </a:t>
            </a:r>
            <a:endParaRPr lang="en-US" sz="34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2834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9690" y="0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 smtClean="0"/>
              <a:t>Dress to Impress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4AEB-4F6E-4241-985A-CF84A37455A4}" type="datetime1">
              <a:rPr lang="en-IN" smtClean="0"/>
              <a:pPr/>
              <a:t>02-01-2019</a:t>
            </a:fld>
            <a:endParaRPr lang="en-IN"/>
          </a:p>
        </p:txBody>
      </p:sp>
      <p:sp>
        <p:nvSpPr>
          <p:cNvPr id="1026" name="AutoShape 2" descr="Image result for 3 idiots movie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905763" y="2714620"/>
            <a:ext cx="3835133" cy="2143140"/>
          </a:xfrm>
        </p:spPr>
        <p:txBody>
          <a:bodyPr/>
          <a:lstStyle/>
          <a:p>
            <a:pPr algn="ctr">
              <a:buNone/>
            </a:pPr>
            <a:r>
              <a:rPr lang="en-IN" dirty="0" smtClean="0"/>
              <a:t>Friday Dressing</a:t>
            </a:r>
          </a:p>
          <a:p>
            <a:pPr algn="ctr">
              <a:buNone/>
            </a:pPr>
            <a:r>
              <a:rPr lang="en-IN" dirty="0" smtClean="0"/>
              <a:t>Chinos</a:t>
            </a:r>
          </a:p>
          <a:p>
            <a:pPr algn="ctr">
              <a:buNone/>
            </a:pPr>
            <a:r>
              <a:rPr lang="en-IN" dirty="0" smtClean="0"/>
              <a:t>Semi Casual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pic>
        <p:nvPicPr>
          <p:cNvPr id="11" name="Picture 10" descr="Chino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4473" y="872292"/>
            <a:ext cx="3573943" cy="536225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616036" y="6001435"/>
            <a:ext cx="35052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800" dirty="0" smtClean="0"/>
              <a:t>https://www.gentlemansgazette.com/business-casual-men-attire/</a:t>
            </a:r>
            <a:endParaRPr lang="en-IN" sz="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6385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 smtClean="0"/>
              <a:t>Dress to Impress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4AEB-4F6E-4241-985A-CF84A37455A4}" type="datetime1">
              <a:rPr lang="en-IN" smtClean="0"/>
              <a:pPr/>
              <a:t>02-01-2019</a:t>
            </a:fld>
            <a:endParaRPr lang="en-IN"/>
          </a:p>
        </p:txBody>
      </p:sp>
      <p:sp>
        <p:nvSpPr>
          <p:cNvPr id="1026" name="AutoShape 2" descr="Image result for 3 idiots movie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5602" name="AutoShape 2" descr="Image result for formal shoes for men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" name="Content Placeholder 9" descr="shoe 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67240" y="2786058"/>
            <a:ext cx="3433443" cy="1928826"/>
          </a:xfrm>
        </p:spPr>
      </p:pic>
      <p:pic>
        <p:nvPicPr>
          <p:cNvPr id="11" name="Picture 10" descr="shoe 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77267" y="4357694"/>
            <a:ext cx="3289300" cy="1847850"/>
          </a:xfrm>
          <a:prstGeom prst="rect">
            <a:avLst/>
          </a:prstGeom>
        </p:spPr>
      </p:pic>
      <p:pic>
        <p:nvPicPr>
          <p:cNvPr id="13" name="Picture 12" descr="shoe 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6211" y="4429133"/>
            <a:ext cx="3657600" cy="1666875"/>
          </a:xfrm>
          <a:prstGeom prst="rect">
            <a:avLst/>
          </a:prstGeom>
        </p:spPr>
      </p:pic>
      <p:pic>
        <p:nvPicPr>
          <p:cNvPr id="14" name="Picture 13" descr="shoe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0961" y="1500174"/>
            <a:ext cx="3721100" cy="1638300"/>
          </a:xfrm>
          <a:prstGeom prst="rect">
            <a:avLst/>
          </a:prstGeom>
        </p:spPr>
      </p:pic>
      <p:pic>
        <p:nvPicPr>
          <p:cNvPr id="15" name="Picture 14" descr="shoe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477267" y="1500174"/>
            <a:ext cx="3289300" cy="18478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52511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 smtClean="0"/>
              <a:t>Dress to Impress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4AEB-4F6E-4241-985A-CF84A37455A4}" type="datetime1">
              <a:rPr lang="en-IN" smtClean="0"/>
              <a:pPr/>
              <a:t>02-01-2019</a:t>
            </a:fld>
            <a:endParaRPr lang="en-IN"/>
          </a:p>
        </p:txBody>
      </p:sp>
      <p:sp>
        <p:nvSpPr>
          <p:cNvPr id="1026" name="AutoShape 2" descr="Image result for 3 idiots movie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5602" name="AutoShape 2" descr="Image result for formal shoes for men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6" name="Content Placeholder 15" descr="shoes 1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571990" y="3000373"/>
            <a:ext cx="3416300" cy="1781175"/>
          </a:xfrm>
        </p:spPr>
      </p:pic>
      <p:pic>
        <p:nvPicPr>
          <p:cNvPr id="17" name="Picture 16" descr="shoes 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53256" y="4786323"/>
            <a:ext cx="4419600" cy="1381125"/>
          </a:xfrm>
          <a:prstGeom prst="rect">
            <a:avLst/>
          </a:prstGeom>
        </p:spPr>
      </p:pic>
      <p:pic>
        <p:nvPicPr>
          <p:cNvPr id="18" name="Picture 17" descr="shoes 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2966" y="1714488"/>
            <a:ext cx="4330700" cy="14097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mtClean="0"/>
              <a:t>     Dress </a:t>
            </a:r>
            <a:r>
              <a:rPr lang="en-IN" dirty="0" smtClean="0"/>
              <a:t>to Impress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4AEB-4F6E-4241-985A-CF84A37455A4}" type="datetime1">
              <a:rPr lang="en-IN" smtClean="0"/>
              <a:pPr/>
              <a:t>02-01-2019</a:t>
            </a:fld>
            <a:endParaRPr lang="en-IN"/>
          </a:p>
        </p:txBody>
      </p:sp>
      <p:sp>
        <p:nvSpPr>
          <p:cNvPr id="1026" name="AutoShape 2" descr="Image result for 3 idiots movie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5602" name="AutoShape 2" descr="Image result for formal shoes for men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5" name="Content Placeholder 11"/>
          <p:cNvSpPr txBox="1">
            <a:spLocks/>
          </p:cNvSpPr>
          <p:nvPr/>
        </p:nvSpPr>
        <p:spPr>
          <a:xfrm>
            <a:off x="7905763" y="2714620"/>
            <a:ext cx="3835133" cy="21431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IN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Dark Suits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IN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Knee Length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IN" sz="2700" dirty="0" smtClean="0"/>
              <a:t>Stockings</a:t>
            </a:r>
            <a:endParaRPr kumimoji="0" lang="en-IN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IN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IN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IN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pic>
        <p:nvPicPr>
          <p:cNvPr id="14" name="Picture 13" descr="western_outf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7354" y="1505527"/>
            <a:ext cx="3391818" cy="4922982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135091" y="6195398"/>
            <a:ext cx="3810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800" dirty="0" smtClean="0"/>
              <a:t>https://www.tutorialspoint.com/business_dress_code/dress_code_for_women.htm</a:t>
            </a:r>
            <a:endParaRPr lang="en-IN" sz="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65571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 smtClean="0"/>
              <a:t>Dress to Impress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4AEB-4F6E-4241-985A-CF84A37455A4}" type="datetime1">
              <a:rPr lang="en-IN" smtClean="0"/>
              <a:pPr/>
              <a:t>02-01-2019</a:t>
            </a:fld>
            <a:endParaRPr lang="en-IN"/>
          </a:p>
        </p:txBody>
      </p:sp>
      <p:sp>
        <p:nvSpPr>
          <p:cNvPr id="1026" name="AutoShape 2" descr="Image result for 3 idiots movie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5602" name="AutoShape 2" descr="Image result for formal shoes for men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3" name="Group 15"/>
          <p:cNvGrpSpPr/>
          <p:nvPr/>
        </p:nvGrpSpPr>
        <p:grpSpPr>
          <a:xfrm>
            <a:off x="666712" y="1500175"/>
            <a:ext cx="10741461" cy="4597757"/>
            <a:chOff x="1087904" y="1571612"/>
            <a:chExt cx="8056096" cy="4597757"/>
          </a:xfrm>
        </p:grpSpPr>
        <p:pic>
          <p:nvPicPr>
            <p:cNvPr id="12" name="Picture 2" descr="Image result for formal attire for interview women in indi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87904" y="1777253"/>
              <a:ext cx="3197225" cy="4268460"/>
            </a:xfrm>
            <a:prstGeom prst="rect">
              <a:avLst/>
            </a:prstGeom>
            <a:noFill/>
          </p:spPr>
        </p:pic>
        <p:pic>
          <p:nvPicPr>
            <p:cNvPr id="13" name="Picture 4" descr="Image result for formal attire for interview women in india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910916" y="1643050"/>
              <a:ext cx="3233084" cy="4526319"/>
            </a:xfrm>
            <a:prstGeom prst="rect">
              <a:avLst/>
            </a:prstGeom>
            <a:noFill/>
          </p:spPr>
        </p:pic>
        <p:pic>
          <p:nvPicPr>
            <p:cNvPr id="14" name="Picture 6" descr="Image result for formal sarees for interviews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00496" y="1571612"/>
              <a:ext cx="2747072" cy="4578456"/>
            </a:xfrm>
            <a:prstGeom prst="rect">
              <a:avLst/>
            </a:prstGeom>
            <a:noFill/>
          </p:spPr>
        </p:pic>
      </p:grpSp>
      <p:sp>
        <p:nvSpPr>
          <p:cNvPr id="11" name="TextBox 10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987636" y="6084559"/>
            <a:ext cx="6096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900" dirty="0" smtClean="0"/>
              <a:t>http://www.pdhotspot.com/what-to-wear-for-an-interview-in-india-women/</a:t>
            </a:r>
            <a:endParaRPr lang="en-IN" sz="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7" y="730885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 smtClean="0"/>
              <a:t>Dress to Impress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4AEB-4F6E-4241-985A-CF84A37455A4}" type="datetime1">
              <a:rPr lang="en-IN" smtClean="0"/>
              <a:pPr/>
              <a:t>02-01-2019</a:t>
            </a:fld>
            <a:endParaRPr lang="en-IN"/>
          </a:p>
        </p:txBody>
      </p:sp>
      <p:sp>
        <p:nvSpPr>
          <p:cNvPr id="1026" name="AutoShape 2" descr="Image result for 3 idiots movie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5602" name="AutoShape 2" descr="Image result for formal shoes for men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1" name="Picture 10" descr="Fromal wo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4733" y="1625097"/>
            <a:ext cx="5048285" cy="458998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868794" y="6167643"/>
            <a:ext cx="274466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900" dirty="0" smtClean="0"/>
              <a:t>https://www.pinterest.com/pin/86694361547905443/</a:t>
            </a:r>
            <a:endParaRPr lang="en-IN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7" y="743948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 smtClean="0"/>
              <a:t>Dress to Impress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4AEB-4F6E-4241-985A-CF84A37455A4}" type="datetime1">
              <a:rPr lang="en-IN" smtClean="0"/>
              <a:pPr/>
              <a:t>02-01-2019</a:t>
            </a:fld>
            <a:endParaRPr lang="en-IN"/>
          </a:p>
        </p:txBody>
      </p:sp>
      <p:sp>
        <p:nvSpPr>
          <p:cNvPr id="1026" name="AutoShape 2" descr="Image result for 3 idiots movie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5602" name="AutoShape 2" descr="Image result for formal shoes for men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8" name="Picture 7" descr="shoes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0987" y="1928803"/>
            <a:ext cx="3213100" cy="1895475"/>
          </a:xfrm>
          <a:prstGeom prst="rect">
            <a:avLst/>
          </a:prstGeom>
        </p:spPr>
      </p:pic>
      <p:pic>
        <p:nvPicPr>
          <p:cNvPr id="10" name="Picture 9" descr="shoes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2928934"/>
            <a:ext cx="2857500" cy="2143125"/>
          </a:xfrm>
          <a:prstGeom prst="rect">
            <a:avLst/>
          </a:prstGeom>
        </p:spPr>
      </p:pic>
      <p:pic>
        <p:nvPicPr>
          <p:cNvPr id="12" name="Picture 11" descr="shoes 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478" y="4595647"/>
            <a:ext cx="3301999" cy="1647998"/>
          </a:xfrm>
          <a:prstGeom prst="rect">
            <a:avLst/>
          </a:prstGeom>
        </p:spPr>
      </p:pic>
      <p:pic>
        <p:nvPicPr>
          <p:cNvPr id="13" name="Picture 12" descr="shoes 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91251" y="4214819"/>
            <a:ext cx="2857500" cy="2143125"/>
          </a:xfrm>
          <a:prstGeom prst="rect">
            <a:avLst/>
          </a:prstGeom>
        </p:spPr>
      </p:pic>
      <p:pic>
        <p:nvPicPr>
          <p:cNvPr id="14" name="Picture 13" descr="shoes 6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858270" y="3286125"/>
            <a:ext cx="2857500" cy="2143125"/>
          </a:xfrm>
          <a:prstGeom prst="rect">
            <a:avLst/>
          </a:prstGeom>
        </p:spPr>
      </p:pic>
      <p:pic>
        <p:nvPicPr>
          <p:cNvPr id="15" name="Picture 14" descr="shoes 7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858270" y="1500175"/>
            <a:ext cx="2857500" cy="2143125"/>
          </a:xfrm>
          <a:prstGeom prst="rect">
            <a:avLst/>
          </a:prstGeom>
        </p:spPr>
      </p:pic>
      <p:pic>
        <p:nvPicPr>
          <p:cNvPr id="9" name="Picture 8" descr="shoes 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1462" y="1571613"/>
            <a:ext cx="2527300" cy="153352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6385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 smtClean="0"/>
              <a:t>Dress to Impress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4AEB-4F6E-4241-985A-CF84A37455A4}" type="datetime1">
              <a:rPr lang="en-IN" smtClean="0"/>
              <a:pPr/>
              <a:t>02-01-2019</a:t>
            </a:fld>
            <a:endParaRPr lang="en-IN"/>
          </a:p>
        </p:txBody>
      </p:sp>
      <p:sp>
        <p:nvSpPr>
          <p:cNvPr id="1026" name="AutoShape 2" descr="Image result for 3 idiots movie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5602" name="AutoShape 2" descr="Image result for formal shoes for men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6" name="Picture 15" descr="shoes 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81224" y="4143380"/>
            <a:ext cx="3200400" cy="1905000"/>
          </a:xfrm>
          <a:prstGeom prst="rect">
            <a:avLst/>
          </a:prstGeom>
        </p:spPr>
      </p:pic>
      <p:pic>
        <p:nvPicPr>
          <p:cNvPr id="17" name="Picture 16" descr="shoes 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53256" y="4071943"/>
            <a:ext cx="2921000" cy="2085975"/>
          </a:xfrm>
          <a:prstGeom prst="rect">
            <a:avLst/>
          </a:prstGeom>
        </p:spPr>
      </p:pic>
      <p:pic>
        <p:nvPicPr>
          <p:cNvPr id="18" name="Picture 17" descr="shoes 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712" y="1500174"/>
            <a:ext cx="2438400" cy="2495550"/>
          </a:xfrm>
          <a:prstGeom prst="rect">
            <a:avLst/>
          </a:prstGeom>
        </p:spPr>
      </p:pic>
      <p:pic>
        <p:nvPicPr>
          <p:cNvPr id="19" name="Picture 18" descr="shoes 1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72517" y="1643050"/>
            <a:ext cx="2844800" cy="21336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Dinning Etiquette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206" y="1129633"/>
            <a:ext cx="8324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Wait until everyone is served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82076" y="1754763"/>
            <a:ext cx="74793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Bring food to your mouth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2515" y="2354801"/>
            <a:ext cx="9125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Do not talk with your mouthful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23287" y="2967335"/>
            <a:ext cx="896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Do not chew with mouth open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41" y="3559218"/>
            <a:ext cx="91250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Normally pass food to the right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5951" y="4310125"/>
            <a:ext cx="1204926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Rest the fork, knife and spoon when not in use</a:t>
            </a:r>
            <a:endParaRPr lang="en-US" sz="48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2637" y="5074431"/>
            <a:ext cx="88801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Don’t rest elbows on the table</a:t>
            </a:r>
            <a:endParaRPr lang="en-U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995418" y="5666314"/>
            <a:ext cx="41660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Sit up straight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12637" y="5707462"/>
            <a:ext cx="52192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Mute Cell Phones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956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99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Dinning Etiquette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6" name="Picture 5" descr="112311DiningEtiquette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24250" y="1462087"/>
            <a:ext cx="5143500" cy="39338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677656" y="5364079"/>
            <a:ext cx="297709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900" dirty="0" smtClean="0"/>
              <a:t>https://fisher.osu.edu/blogs/gradlife/tag/etiquette-dinner/</a:t>
            </a:r>
            <a:endParaRPr lang="en-IN" sz="900" dirty="0"/>
          </a:p>
        </p:txBody>
      </p:sp>
    </p:spTree>
    <p:extLst>
      <p:ext uri="{BB962C8B-B14F-4D97-AF65-F5344CB8AC3E}">
        <p14:creationId xmlns="" xmlns:p14="http://schemas.microsoft.com/office/powerpoint/2010/main" val="12076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="" xmlns:p14="http://schemas.microsoft.com/office/powerpoint/2010/main" val="1905841887"/>
              </p:ext>
            </p:extLst>
          </p:nvPr>
        </p:nvGraphicFramePr>
        <p:xfrm>
          <a:off x="1775690" y="83130"/>
          <a:ext cx="9512300" cy="618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050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AC21F0A-EBBF-4BC6-86D5-985A2D7B42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DE133AA-60BA-4F40-B564-7E48F063F2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9CCACD4-B5A4-493C-9444-9FD58E1401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DFCB95C-B5FA-4555-BBF3-DCF28D9FE6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C7CEA40-1C30-4A7D-81C9-B7E6215A01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97828F7-7915-4FF8-B9E3-EFFE2B7A5D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244F9C7-3B2A-498A-8A9F-5C9537C6FE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4CA6527-D59B-40F0-B58A-A096A388ED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1BED1EC-95B5-4FDE-AB62-C4F3DD36A8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26B7D3A-1737-4038-B3BD-E679F2D76D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428978F-98F1-4B9D-B640-BCF1C1E040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69B16A2-2D40-4935-9EFF-79B683CB0C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FA9B483-B8FF-4E30-8E4F-FBFC03247F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FDB8F68-6D40-450E-B56A-D5B16AC05B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BE5F98-0270-464C-BD19-E2DA2036E2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989EB2A-8AC4-4842-A788-2F56E0D7BD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FB0F43F-6FD8-4D33-8A57-97EE49E83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Events Etiquette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127511"/>
            <a:ext cx="1505783" cy="6985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663675" y="2325286"/>
            <a:ext cx="35285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 Punctual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72683" y="1568394"/>
            <a:ext cx="21002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 S V P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87619" y="3230202"/>
            <a:ext cx="33748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Dress Code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23959" y="4116615"/>
            <a:ext cx="57949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Introduce all guests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3723" y="5715936"/>
            <a:ext cx="94967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Appropriate Topics of Discussion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23959" y="2311036"/>
            <a:ext cx="87273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Inform about food preference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73246" y="1526852"/>
            <a:ext cx="58141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Mark your calendar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23959" y="3234366"/>
            <a:ext cx="52285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Carry gift for host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4477" y="4887121"/>
            <a:ext cx="94977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Do not complain at social events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22495" y="4116615"/>
            <a:ext cx="5969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Be an active listener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793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Telephone Etiquette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127511"/>
            <a:ext cx="1505783" cy="6985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3457709"/>
            <a:ext cx="93795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No interruptions while speaking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888322"/>
            <a:ext cx="11166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Turn off ringer when entering meeting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2001754"/>
            <a:ext cx="81790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Mind the tone of your voice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7192" y="1257912"/>
            <a:ext cx="97292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Identify yourself at the beginning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723378"/>
            <a:ext cx="121358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Plan what to say before you make the call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4228215"/>
            <a:ext cx="115867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Speak slowly and clearly  - to a machine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5671425"/>
            <a:ext cx="12192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Speak into the receiver – low and even tone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793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Travelling Etiquette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127511"/>
            <a:ext cx="1505783" cy="6985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3457709"/>
            <a:ext cx="1184685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Let people in front of you  get off first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887915"/>
            <a:ext cx="68248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Keep the volume down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23370" y="2001754"/>
            <a:ext cx="82796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Don’t hog the boarding area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4550" y="1257912"/>
            <a:ext cx="122589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When travelling in group – reach on time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763719"/>
            <a:ext cx="72491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Check before you recline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4147532"/>
            <a:ext cx="87121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Middle seats get the armrests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5657570"/>
            <a:ext cx="1219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Walk on the left. Stand on the right.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793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Travelling Etiquette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127511"/>
            <a:ext cx="1505783" cy="6985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3457709"/>
            <a:ext cx="1184685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Don’t trash the room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832495"/>
            <a:ext cx="52027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Tip Appropriately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2001754"/>
            <a:ext cx="77737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Don’t’ slam the hotel door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4550" y="1257912"/>
            <a:ext cx="124298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At the hotel, be calm and not push the line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479" y="2763719"/>
            <a:ext cx="75897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Wait for th</a:t>
            </a:r>
            <a:r>
              <a:rPr lang="en-US" sz="5400" b="1" dirty="0" smtClean="0">
                <a:ln/>
                <a:solidFill>
                  <a:schemeClr val="accent3"/>
                </a:solidFill>
              </a:rPr>
              <a:t>e next elevator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4147532"/>
            <a:ext cx="120929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Judiciously use the electricity in the room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5602150"/>
            <a:ext cx="1219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Don’t criticize the culture / food / country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793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Net Etiquette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127511"/>
            <a:ext cx="1505783" cy="6985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3457709"/>
            <a:ext cx="1184685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Don’t abuse your power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846350"/>
            <a:ext cx="123891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Do not gossip through mails / social media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2001754"/>
            <a:ext cx="121341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Respect other people’s time &amp; bandwidth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4550" y="1257912"/>
            <a:ext cx="12332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Same standards of </a:t>
            </a:r>
            <a:r>
              <a:rPr lang="en-US" sz="5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behaviour</a:t>
            </a:r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as in real life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763719"/>
            <a:ext cx="9142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Don’t wash dirty linen in public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4147532"/>
            <a:ext cx="90485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Don’t plagiarize. Acknowledge 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5532875"/>
            <a:ext cx="1219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Don’t steal photos. Ask for permission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793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290" y="623455"/>
            <a:ext cx="10515600" cy="5943599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atin typeface="Bahnschrift Condensed" pitchFamily="34" charset="0"/>
              </a:rPr>
              <a:t>Thank </a:t>
            </a:r>
            <a:r>
              <a:rPr lang="en-US" sz="2800" dirty="0" smtClean="0">
                <a:latin typeface="Bahnschrift Condensed" pitchFamily="34" charset="0"/>
              </a:rPr>
              <a:t>you</a:t>
            </a:r>
            <a:br>
              <a:rPr lang="en-US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/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>For further information please contact</a:t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>Vaidehi Banerjee</a:t>
            </a:r>
            <a:r>
              <a:rPr lang="en-IN" sz="2800" dirty="0" smtClean="0">
                <a:latin typeface="Bahnschrift Condensed" pitchFamily="34" charset="0"/>
              </a:rPr>
              <a:t/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>vaidehib@isquareit.edu.in</a:t>
            </a:r>
            <a:r>
              <a:rPr lang="en-IN" sz="2800" dirty="0" smtClean="0">
                <a:latin typeface="Bahnschrift Condensed" pitchFamily="34" charset="0"/>
              </a:rPr>
              <a:t/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/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>Department of </a:t>
            </a:r>
            <a:r>
              <a:rPr lang="en-IN" sz="2800" dirty="0" smtClean="0">
                <a:latin typeface="Bahnschrift Condensed" pitchFamily="34" charset="0"/>
              </a:rPr>
              <a:t>Applied Sciences </a:t>
            </a:r>
            <a:r>
              <a:rPr lang="en-IN" sz="2800" dirty="0" smtClean="0">
                <a:latin typeface="Bahnschrift Condensed" pitchFamily="34" charset="0"/>
              </a:rPr>
              <a:t>&amp; </a:t>
            </a:r>
            <a:r>
              <a:rPr lang="en-IN" sz="2800" dirty="0" smtClean="0">
                <a:latin typeface="Bahnschrift Condensed" pitchFamily="34" charset="0"/>
              </a:rPr>
              <a:t>Engineering</a:t>
            </a:r>
            <a:r>
              <a:rPr lang="en-IN" sz="2800" dirty="0" smtClean="0">
                <a:latin typeface="Bahnschrift Condensed" pitchFamily="34" charset="0"/>
              </a:rPr>
              <a:t/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>Hope Foundation’s International Institute of Information Technology, I²IT </a:t>
            </a:r>
            <a:r>
              <a:rPr lang="en-IN" sz="2800" dirty="0" smtClean="0">
                <a:latin typeface="Bahnschrift Condensed" pitchFamily="34" charset="0"/>
              </a:rPr>
              <a:t>Pune</a:t>
            </a:r>
            <a:r>
              <a:rPr lang="en-IN" sz="2800" dirty="0" smtClean="0">
                <a:latin typeface="Bahnschrift Condensed" pitchFamily="34" charset="0"/>
              </a:rPr>
              <a:t/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>P-14, Rajiv Gandhi Infotech Park, MIDC Phase I, </a:t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>Hinjawadi, Pune – 411 057</a:t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/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latin typeface="Bahnschrift Condensed" pitchFamily="34" charset="0"/>
              </a:rPr>
              <a:t>Phone - +91 20 </a:t>
            </a:r>
            <a:r>
              <a:rPr lang="en-IN" sz="2800" dirty="0" smtClean="0">
                <a:latin typeface="Bahnschrift Condensed" pitchFamily="34" charset="0"/>
              </a:rPr>
              <a:t>22933441/2/3</a:t>
            </a:r>
            <a:r>
              <a:rPr lang="en-IN" sz="2800" dirty="0" smtClean="0">
                <a:latin typeface="Bahnschrift Condensed" pitchFamily="34" charset="0"/>
              </a:rPr>
              <a:t/>
            </a:r>
            <a:br>
              <a:rPr lang="en-IN" sz="2800" dirty="0" smtClean="0">
                <a:latin typeface="Bahnschrift Condensed" pitchFamily="34" charset="0"/>
              </a:rPr>
            </a:br>
            <a:r>
              <a:rPr lang="en-IN" sz="2800" dirty="0" smtClean="0">
                <a:solidFill>
                  <a:srgbClr val="FF0000"/>
                </a:solidFill>
                <a:latin typeface="Bahnschrift Condensed" pitchFamily="34" charset="0"/>
                <a:hlinkClick r:id="rId2"/>
              </a:rPr>
              <a:t>www.isquareit.edu.in | info@isquareit.edu.in</a:t>
            </a:r>
            <a:r>
              <a:rPr lang="en-IN" sz="2800" dirty="0" smtClean="0">
                <a:solidFill>
                  <a:srgbClr val="FF0000"/>
                </a:solidFill>
                <a:latin typeface="Bahnschrift Condensed" pitchFamily="34" charset="0"/>
              </a:rPr>
              <a:t/>
            </a:r>
            <a:br>
              <a:rPr lang="en-IN" sz="2800" dirty="0" smtClean="0">
                <a:solidFill>
                  <a:srgbClr val="FF0000"/>
                </a:solidFill>
                <a:latin typeface="Bahnschrift Condensed" pitchFamily="34" charset="0"/>
              </a:rPr>
            </a:br>
            <a:endParaRPr lang="en-US" sz="2800" dirty="0">
              <a:latin typeface="Bahnschrift Condensed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295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38200" y="365125"/>
            <a:ext cx="10515600" cy="7778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Introduction Etiquette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69500" y="2133600"/>
            <a:ext cx="22225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600" dirty="0">
                <a:solidFill>
                  <a:schemeClr val="bg1"/>
                </a:solidFill>
              </a:rPr>
              <a:t>Articles</a:t>
            </a:r>
          </a:p>
          <a:p>
            <a:pPr>
              <a:spcAft>
                <a:spcPts val="600"/>
              </a:spcAft>
            </a:pPr>
            <a:r>
              <a:rPr lang="en-US" sz="3600" dirty="0">
                <a:solidFill>
                  <a:schemeClr val="bg1"/>
                </a:solidFill>
              </a:rPr>
              <a:t>News Letters</a:t>
            </a:r>
          </a:p>
          <a:p>
            <a:pPr>
              <a:spcAft>
                <a:spcPts val="600"/>
              </a:spcAft>
            </a:pPr>
            <a:r>
              <a:rPr lang="en-US" sz="3600" dirty="0">
                <a:solidFill>
                  <a:schemeClr val="bg1"/>
                </a:solidFill>
              </a:rPr>
              <a:t>Brochures</a:t>
            </a:r>
          </a:p>
          <a:p>
            <a:pPr>
              <a:spcAft>
                <a:spcPts val="600"/>
              </a:spcAft>
            </a:pPr>
            <a:r>
              <a:rPr lang="en-US" sz="3600" dirty="0">
                <a:solidFill>
                  <a:schemeClr val="bg1"/>
                </a:solidFill>
              </a:rPr>
              <a:t>Website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="" xmlns:p14="http://schemas.microsoft.com/office/powerpoint/2010/main" val="3385707450"/>
              </p:ext>
            </p:extLst>
          </p:nvPr>
        </p:nvGraphicFramePr>
        <p:xfrm>
          <a:off x="119061" y="1054100"/>
          <a:ext cx="5745026" cy="2375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="" xmlns:p14="http://schemas.microsoft.com/office/powerpoint/2010/main" val="2181963668"/>
              </p:ext>
            </p:extLst>
          </p:nvPr>
        </p:nvGraphicFramePr>
        <p:xfrm>
          <a:off x="6321289" y="1054100"/>
          <a:ext cx="5645426" cy="2375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="" xmlns:p14="http://schemas.microsoft.com/office/powerpoint/2010/main" val="3501605169"/>
              </p:ext>
            </p:extLst>
          </p:nvPr>
        </p:nvGraphicFramePr>
        <p:xfrm>
          <a:off x="119062" y="3750917"/>
          <a:ext cx="5745026" cy="2375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="" xmlns:p14="http://schemas.microsoft.com/office/powerpoint/2010/main" val="3533246494"/>
              </p:ext>
            </p:extLst>
          </p:nvPr>
        </p:nvGraphicFramePr>
        <p:xfrm>
          <a:off x="6321290" y="3750917"/>
          <a:ext cx="5645426" cy="2375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05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7" grpId="0">
        <p:bldAsOne/>
      </p:bldGraphic>
      <p:bldGraphic spid="8" grpId="0">
        <p:bldAsOne/>
      </p:bldGraphic>
      <p:bldGraphic spid="9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Etiquette with Colleagues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63139" y="1400424"/>
            <a:ext cx="85013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Always ask before borrowing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48225" y="2105298"/>
            <a:ext cx="58019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4"/>
                </a:solidFill>
                <a:effectLst/>
              </a:rPr>
              <a:t>Thank You &amp; Please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78902" y="2560774"/>
            <a:ext cx="65519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Don’t interrupt others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69619" y="3199825"/>
            <a:ext cx="68223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Refrain from being loud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33671" y="3952608"/>
            <a:ext cx="68981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Respect Others Privacy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04467" y="4624573"/>
            <a:ext cx="101875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Considerate towards saving energy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63139" y="5277313"/>
            <a:ext cx="7058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Do not indulge in gossip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16865" y="5949278"/>
            <a:ext cx="7642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Courteous towards others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222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9"/>
            <a:ext cx="10515600" cy="1109400"/>
          </a:xfrm>
        </p:spPr>
        <p:txBody>
          <a:bodyPr/>
          <a:lstStyle/>
          <a:p>
            <a:pPr algn="ctr"/>
            <a:r>
              <a:rPr lang="en-US" dirty="0" smtClean="0"/>
              <a:t>Dress Etiquette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06754220"/>
              </p:ext>
            </p:extLst>
          </p:nvPr>
        </p:nvGraphicFramePr>
        <p:xfrm>
          <a:off x="0" y="867992"/>
          <a:ext cx="12192000" cy="5605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042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08363" y="1109532"/>
          <a:ext cx="10723420" cy="5167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1710"/>
                <a:gridCol w="5361710"/>
              </a:tblGrid>
              <a:tr h="309768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/>
                        <a:t>DOs</a:t>
                      </a:r>
                      <a:endParaRPr lang="en-IN" sz="1800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/>
                        <a:t>DON’Ts</a:t>
                      </a:r>
                      <a:endParaRPr lang="en-IN" sz="1800" dirty="0"/>
                    </a:p>
                  </a:txBody>
                  <a:tcPr marL="45720" marR="45720" anchor="ctr"/>
                </a:tc>
              </a:tr>
              <a:tr h="800233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Dress to suit your body structure and complexion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Revealing</a:t>
                      </a:r>
                      <a:r>
                        <a:rPr lang="en-IN" sz="1800" baseline="0" dirty="0" smtClean="0"/>
                        <a:t> or ill-fitted clothes</a:t>
                      </a:r>
                      <a:endParaRPr lang="en-IN" sz="1800" dirty="0"/>
                    </a:p>
                  </a:txBody>
                  <a:tcPr anchor="ctr"/>
                </a:tc>
              </a:tr>
              <a:tr h="1161629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Use light</a:t>
                      </a:r>
                      <a:r>
                        <a:rPr lang="en-IN" sz="1800" baseline="0" dirty="0" smtClean="0"/>
                        <a:t> make up during the day and little bright in the evening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Over use lipstick / eye make up (on camera it is needed not for the naked eye)</a:t>
                      </a:r>
                      <a:endParaRPr lang="en-IN" sz="1800" dirty="0"/>
                    </a:p>
                  </a:txBody>
                  <a:tcPr anchor="ctr"/>
                </a:tc>
              </a:tr>
              <a:tr h="800233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Wear dainty</a:t>
                      </a:r>
                      <a:r>
                        <a:rPr lang="en-IN" sz="1800" baseline="0" dirty="0" smtClean="0"/>
                        <a:t> jewellery for formals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err="1" smtClean="0"/>
                        <a:t>Mangalsutra</a:t>
                      </a:r>
                      <a:r>
                        <a:rPr lang="en-IN" sz="1800" dirty="0" smtClean="0"/>
                        <a:t>, </a:t>
                      </a:r>
                      <a:r>
                        <a:rPr lang="en-IN" sz="1800" dirty="0" err="1" smtClean="0"/>
                        <a:t>Patlya</a:t>
                      </a:r>
                      <a:r>
                        <a:rPr lang="en-IN" sz="1800" dirty="0" smtClean="0"/>
                        <a:t>, </a:t>
                      </a:r>
                      <a:r>
                        <a:rPr lang="en-IN" sz="1800" dirty="0" err="1" smtClean="0"/>
                        <a:t>Choodas</a:t>
                      </a:r>
                      <a:r>
                        <a:rPr lang="en-IN" sz="1800" dirty="0" smtClean="0"/>
                        <a:t>,</a:t>
                      </a:r>
                      <a:r>
                        <a:rPr lang="en-IN" sz="1800" baseline="0" dirty="0" smtClean="0"/>
                        <a:t> glass &amp; metal bangles</a:t>
                      </a:r>
                      <a:endParaRPr lang="en-IN" sz="1800" dirty="0"/>
                    </a:p>
                  </a:txBody>
                  <a:tcPr anchor="ctr"/>
                </a:tc>
              </a:tr>
              <a:tr h="800233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Shoes that are comfortable 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Heels that click</a:t>
                      </a:r>
                      <a:r>
                        <a:rPr lang="en-IN" sz="1800" baseline="0" dirty="0" smtClean="0"/>
                        <a:t> / </a:t>
                      </a:r>
                      <a:r>
                        <a:rPr lang="en-IN" sz="1800" baseline="0" dirty="0" err="1" smtClean="0"/>
                        <a:t>keds</a:t>
                      </a:r>
                      <a:r>
                        <a:rPr lang="en-IN" sz="1800" baseline="0" dirty="0" smtClean="0"/>
                        <a:t> / dirty weathered ones</a:t>
                      </a:r>
                      <a:endParaRPr lang="en-IN" sz="1800" dirty="0"/>
                    </a:p>
                  </a:txBody>
                  <a:tcPr anchor="ctr"/>
                </a:tc>
              </a:tr>
              <a:tr h="438838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Well-groomed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Ignore the physical</a:t>
                      </a:r>
                      <a:r>
                        <a:rPr lang="en-IN" sz="1800" baseline="0" dirty="0" smtClean="0"/>
                        <a:t> appearance</a:t>
                      </a:r>
                      <a:endParaRPr lang="en-IN" sz="1800" dirty="0"/>
                    </a:p>
                  </a:txBody>
                  <a:tcPr anchor="ctr"/>
                </a:tc>
              </a:tr>
              <a:tr h="800233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Invest in cotton &amp; silks and both styles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Use synthetic / terry-cot / etc</a:t>
                      </a:r>
                      <a:endParaRPr lang="en-IN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838200" y="470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Formal Dress Etiquette - Women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1557" y="1052947"/>
          <a:ext cx="12192002" cy="5167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1"/>
                <a:gridCol w="6096001"/>
              </a:tblGrid>
              <a:tr h="44236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/>
                        <a:t>DOs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/>
                        <a:t>DON’Ts</a:t>
                      </a:r>
                      <a:endParaRPr lang="en-IN" sz="1800" dirty="0"/>
                    </a:p>
                  </a:txBody>
                  <a:tcPr anchor="ctr"/>
                </a:tc>
              </a:tr>
              <a:tr h="956351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Dress to suit your body structure and complexion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Bold </a:t>
                      </a:r>
                      <a:r>
                        <a:rPr lang="en-IN" sz="1800" baseline="0" dirty="0" smtClean="0"/>
                        <a:t>or ill-fitted clothes</a:t>
                      </a:r>
                      <a:endParaRPr lang="en-IN" sz="1800" dirty="0"/>
                    </a:p>
                  </a:txBody>
                  <a:tcPr anchor="ctr"/>
                </a:tc>
              </a:tr>
              <a:tr h="763522">
                <a:tc>
                  <a:txBody>
                    <a:bodyPr/>
                    <a:lstStyle/>
                    <a:p>
                      <a:r>
                        <a:rPr lang="en-IN" sz="1800" smtClean="0"/>
                        <a:t>Well-groomed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Ignore facial / body abrasions /</a:t>
                      </a:r>
                      <a:endParaRPr lang="en-IN" sz="1800" dirty="0"/>
                    </a:p>
                  </a:txBody>
                  <a:tcPr anchor="ctr"/>
                </a:tc>
              </a:tr>
              <a:tr h="956351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Formal watches </a:t>
                      </a:r>
                      <a:r>
                        <a:rPr lang="en-IN" sz="1800" baseline="0" dirty="0" smtClean="0"/>
                        <a:t>and eye wear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Bold watches / bracelets / tattoos / religious tags</a:t>
                      </a:r>
                      <a:endParaRPr lang="en-IN" sz="1800" dirty="0"/>
                    </a:p>
                  </a:txBody>
                  <a:tcPr anchor="ctr"/>
                </a:tc>
              </a:tr>
              <a:tr h="762356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Shoes that are comfortable 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Pointed,</a:t>
                      </a:r>
                      <a:r>
                        <a:rPr lang="en-IN" sz="1800" baseline="0" dirty="0" smtClean="0"/>
                        <a:t> faux leather, synthetic material</a:t>
                      </a:r>
                      <a:endParaRPr lang="en-IN" sz="1800" dirty="0"/>
                    </a:p>
                  </a:txBody>
                  <a:tcPr anchor="ctr"/>
                </a:tc>
              </a:tr>
              <a:tr h="524450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Cleanliness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Ignore your body</a:t>
                      </a:r>
                      <a:r>
                        <a:rPr lang="en-IN" sz="1800" baseline="0" dirty="0" smtClean="0"/>
                        <a:t> odour</a:t>
                      </a:r>
                      <a:endParaRPr lang="en-IN" sz="1800" dirty="0"/>
                    </a:p>
                  </a:txBody>
                  <a:tcPr anchor="ctr"/>
                </a:tc>
              </a:tr>
              <a:tr h="762356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Invest in suit / formal shirts &amp; trousers</a:t>
                      </a:r>
                      <a:endParaRPr lang="en-IN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Use synthetic / terry-cot / etc</a:t>
                      </a:r>
                      <a:endParaRPr lang="en-IN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838200" y="470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Formal Dress Etiquette - Men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7" y="704759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 smtClean="0"/>
              <a:t>Dress to Impress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4AEB-4F6E-4241-985A-CF84A37455A4}" type="datetime1">
              <a:rPr lang="en-IN" smtClean="0"/>
              <a:pPr/>
              <a:t>02-01-2019</a:t>
            </a:fld>
            <a:endParaRPr lang="en-IN"/>
          </a:p>
        </p:txBody>
      </p:sp>
      <p:sp>
        <p:nvSpPr>
          <p:cNvPr id="1026" name="AutoShape 2" descr="Image result for 3 idiots movie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905763" y="2714620"/>
            <a:ext cx="3835133" cy="3384428"/>
          </a:xfrm>
        </p:spPr>
        <p:txBody>
          <a:bodyPr/>
          <a:lstStyle/>
          <a:p>
            <a:pPr algn="ctr">
              <a:buNone/>
            </a:pPr>
            <a:r>
              <a:rPr lang="en-IN" dirty="0" smtClean="0"/>
              <a:t>Light Shirt</a:t>
            </a:r>
          </a:p>
          <a:p>
            <a:pPr algn="ctr">
              <a:buNone/>
            </a:pPr>
            <a:r>
              <a:rPr lang="en-IN" dirty="0" smtClean="0"/>
              <a:t>Dark Trousers</a:t>
            </a:r>
          </a:p>
          <a:p>
            <a:pPr algn="ctr">
              <a:buNone/>
            </a:pPr>
            <a:r>
              <a:rPr lang="en-IN" dirty="0" smtClean="0"/>
              <a:t>Shoes </a:t>
            </a:r>
          </a:p>
          <a:p>
            <a:pPr algn="ctr">
              <a:buNone/>
            </a:pPr>
            <a:r>
              <a:rPr lang="en-IN" dirty="0" smtClean="0"/>
              <a:t>Belt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  <p:pic>
        <p:nvPicPr>
          <p:cNvPr id="13" name="Picture 12" descr="Formal M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09" y="2071678"/>
            <a:ext cx="7555368" cy="380525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43960" y="5641171"/>
            <a:ext cx="281519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800" dirty="0" smtClean="0"/>
              <a:t>https://www.quora.com/What-is-the-dress-code-for-interview</a:t>
            </a:r>
            <a:endParaRPr lang="en-IN" sz="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075" y="704759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 smtClean="0"/>
              <a:t>Dress to Impress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4AEB-4F6E-4241-985A-CF84A37455A4}" type="datetime1">
              <a:rPr lang="en-IN" smtClean="0"/>
              <a:pPr/>
              <a:t>02-01-2019</a:t>
            </a:fld>
            <a:endParaRPr lang="en-IN"/>
          </a:p>
        </p:txBody>
      </p:sp>
      <p:sp>
        <p:nvSpPr>
          <p:cNvPr id="1026" name="AutoShape 2" descr="Image result for 3 idiots movie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905763" y="2714620"/>
            <a:ext cx="3835133" cy="2143140"/>
          </a:xfrm>
        </p:spPr>
        <p:txBody>
          <a:bodyPr/>
          <a:lstStyle/>
          <a:p>
            <a:pPr algn="ctr">
              <a:buNone/>
            </a:pPr>
            <a:r>
              <a:rPr lang="en-IN" dirty="0" smtClean="0"/>
              <a:t>Dark Suits</a:t>
            </a:r>
          </a:p>
          <a:p>
            <a:pPr algn="ctr">
              <a:buNone/>
            </a:pPr>
            <a:r>
              <a:rPr lang="en-IN" dirty="0" smtClean="0"/>
              <a:t>Tie Contrast</a:t>
            </a:r>
          </a:p>
          <a:p>
            <a:pPr algn="ctr">
              <a:buNone/>
            </a:pPr>
            <a:r>
              <a:rPr lang="en-IN" dirty="0" smtClean="0"/>
              <a:t>Pocket Square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  <p:pic>
        <p:nvPicPr>
          <p:cNvPr id="8" name="Picture 7" descr="pocket squa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866" y="2000240"/>
            <a:ext cx="7893900" cy="36433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6427113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 smtClean="0"/>
              <a:t>Hope Foundation’s International Institute of Information Technology, I²IT</a:t>
            </a:r>
          </a:p>
          <a:p>
            <a:pPr algn="ctr"/>
            <a:r>
              <a:rPr lang="en-IN" sz="1100" dirty="0" smtClean="0"/>
              <a:t>P-14, Rajiv Gandhi Infotech Park, MIDC Phase I, Hinjawadi, Pune – 411 057 Tel +91 20 22933441/2/3 | </a:t>
            </a:r>
            <a:r>
              <a:rPr lang="en-IN" sz="1100" dirty="0" smtClean="0">
                <a:solidFill>
                  <a:srgbClr val="FF0000"/>
                </a:solidFill>
              </a:rPr>
              <a:t>www.isquareit.edu.in  | info@isquareit.edu.in </a:t>
            </a:r>
            <a:endParaRPr lang="en-IN" sz="1100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" y="88900"/>
            <a:ext cx="1505783" cy="6985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768719" y="5405643"/>
            <a:ext cx="251543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800" dirty="0" smtClean="0">
                <a:solidFill>
                  <a:schemeClr val="bg1"/>
                </a:solidFill>
              </a:rPr>
              <a:t>https://www.pinterest.com/pin/536069161871703175/</a:t>
            </a:r>
            <a:endParaRPr lang="en-IN" sz="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3045</TotalTime>
  <Words>1444</Words>
  <Application>Microsoft Office PowerPoint</Application>
  <PresentationFormat>Custom</PresentationFormat>
  <Paragraphs>221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Corporate  / Business Etiquette  Prepared by Vaidehi Banerjee Department of Applied Sciences &amp; Engineering</vt:lpstr>
      <vt:lpstr>Slide 2</vt:lpstr>
      <vt:lpstr>Slide 3</vt:lpstr>
      <vt:lpstr>Etiquette with Colleagues</vt:lpstr>
      <vt:lpstr>Dress Etiquette</vt:lpstr>
      <vt:lpstr>Slide 6</vt:lpstr>
      <vt:lpstr>Slide 7</vt:lpstr>
      <vt:lpstr>Dress to Impress</vt:lpstr>
      <vt:lpstr>Dress to Impress</vt:lpstr>
      <vt:lpstr>Dress to Impress</vt:lpstr>
      <vt:lpstr>Dress to Impress</vt:lpstr>
      <vt:lpstr>Dress to Impress</vt:lpstr>
      <vt:lpstr>     Dress to Impress</vt:lpstr>
      <vt:lpstr>Dress to Impress</vt:lpstr>
      <vt:lpstr>Dress to Impress</vt:lpstr>
      <vt:lpstr>Dress to Impress</vt:lpstr>
      <vt:lpstr>Dress to Impress</vt:lpstr>
      <vt:lpstr>Dinning Etiquette</vt:lpstr>
      <vt:lpstr>Dinning Etiquette</vt:lpstr>
      <vt:lpstr>Events Etiquette</vt:lpstr>
      <vt:lpstr>Telephone Etiquette</vt:lpstr>
      <vt:lpstr>Travelling Etiquette</vt:lpstr>
      <vt:lpstr>Travelling Etiquette</vt:lpstr>
      <vt:lpstr>Net Etiquette</vt:lpstr>
      <vt:lpstr>Thank you  For further information please contact Vaidehi Banerjee vaidehib@isquareit.edu.in  Department of Applied Sciences &amp; Engineering Hope Foundation’s International Institute of Information Technology, I²IT Pune P-14, Rajiv Gandhi Infotech Park, MIDC Phase I,  Hinjawadi, Pune – 411 057  Phone - +91 20 22933441/2/3 www.isquareit.edu.in | info@isquareit.edu.in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Planning</dc:title>
  <dc:creator>Vaidehi Banerjee</dc:creator>
  <cp:lastModifiedBy>Vaidehi Banerjee</cp:lastModifiedBy>
  <cp:revision>145</cp:revision>
  <dcterms:created xsi:type="dcterms:W3CDTF">2014-07-05T08:22:05Z</dcterms:created>
  <dcterms:modified xsi:type="dcterms:W3CDTF">2019-01-02T09:46:36Z</dcterms:modified>
</cp:coreProperties>
</file>