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60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B4945E-B8FA-4997-9EBD-56E2DD08961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C74EF4-81E3-47E3-94EF-C5B0E12F96C3}">
      <dgm:prSet phldrT="[Text]" custT="1"/>
      <dgm:spPr/>
      <dgm:t>
        <a:bodyPr/>
        <a:lstStyle/>
        <a:p>
          <a:r>
            <a:rPr lang="en-US" sz="2400" dirty="0" smtClean="0"/>
            <a:t>Nature </a:t>
          </a:r>
          <a:r>
            <a:rPr lang="en-US" sz="2400" b="0" dirty="0" smtClean="0"/>
            <a:t>of</a:t>
          </a:r>
          <a:r>
            <a:rPr lang="en-US" sz="2400" dirty="0" smtClean="0"/>
            <a:t> oxide film</a:t>
          </a:r>
          <a:endParaRPr lang="en-US" sz="2400" dirty="0"/>
        </a:p>
      </dgm:t>
    </dgm:pt>
    <dgm:pt modelId="{5F51D013-4651-4C2B-9021-5E023D4DDCA8}" type="parTrans" cxnId="{B2230A9E-09FF-4A8D-8C9B-178D1B47E5E8}">
      <dgm:prSet/>
      <dgm:spPr/>
      <dgm:t>
        <a:bodyPr/>
        <a:lstStyle/>
        <a:p>
          <a:endParaRPr lang="en-US"/>
        </a:p>
      </dgm:t>
    </dgm:pt>
    <dgm:pt modelId="{FC488057-B15C-43E7-BC3A-B772C08F54B6}" type="sibTrans" cxnId="{B2230A9E-09FF-4A8D-8C9B-178D1B47E5E8}">
      <dgm:prSet/>
      <dgm:spPr/>
      <dgm:t>
        <a:bodyPr/>
        <a:lstStyle/>
        <a:p>
          <a:endParaRPr lang="en-US"/>
        </a:p>
      </dgm:t>
    </dgm:pt>
    <dgm:pt modelId="{B12AFB9D-2AF5-44F0-B797-AA5690885BE3}">
      <dgm:prSet phldrT="[Text]"/>
      <dgm:spPr/>
      <dgm:t>
        <a:bodyPr/>
        <a:lstStyle/>
        <a:p>
          <a:r>
            <a:rPr lang="en-US" dirty="0" smtClean="0"/>
            <a:t>Porous film</a:t>
          </a:r>
        </a:p>
        <a:p>
          <a:r>
            <a:rPr lang="en-US" dirty="0" smtClean="0"/>
            <a:t>4Na + O</a:t>
          </a:r>
          <a:r>
            <a:rPr lang="en-US" baseline="-25000" dirty="0" smtClean="0"/>
            <a:t>2 </a:t>
          </a:r>
          <a:r>
            <a:rPr lang="en-US" dirty="0" smtClean="0"/>
            <a:t>     2Na</a:t>
          </a:r>
          <a:r>
            <a:rPr lang="en-US" baseline="-25000" dirty="0" smtClean="0"/>
            <a:t>2</a:t>
          </a:r>
          <a:r>
            <a:rPr lang="en-US" dirty="0" smtClean="0"/>
            <a:t>O</a:t>
          </a:r>
        </a:p>
        <a:p>
          <a:r>
            <a:rPr lang="en-US" dirty="0" smtClean="0"/>
            <a:t>2Fe + O</a:t>
          </a:r>
          <a:r>
            <a:rPr lang="en-US" baseline="-25000" dirty="0" smtClean="0"/>
            <a:t>2 </a:t>
          </a:r>
          <a:r>
            <a:rPr lang="en-US" dirty="0" smtClean="0"/>
            <a:t>     2FeO</a:t>
          </a:r>
        </a:p>
        <a:p>
          <a:r>
            <a:rPr lang="en-US" dirty="0" smtClean="0"/>
            <a:t>2Mg + O</a:t>
          </a:r>
          <a:r>
            <a:rPr lang="en-US" baseline="-25000" dirty="0" smtClean="0"/>
            <a:t>2 </a:t>
          </a:r>
          <a:r>
            <a:rPr lang="en-US" dirty="0" smtClean="0"/>
            <a:t>     2MgO</a:t>
          </a:r>
          <a:endParaRPr lang="en-US" dirty="0"/>
        </a:p>
      </dgm:t>
    </dgm:pt>
    <dgm:pt modelId="{7C963522-9017-4F07-ADD3-5436FF62017A}" type="parTrans" cxnId="{2A0C9726-C612-457A-A1D7-AFF2C70C3EE3}">
      <dgm:prSet/>
      <dgm:spPr/>
      <dgm:t>
        <a:bodyPr/>
        <a:lstStyle/>
        <a:p>
          <a:endParaRPr lang="en-US"/>
        </a:p>
      </dgm:t>
    </dgm:pt>
    <dgm:pt modelId="{90B0452B-4359-4107-A18E-FB601971DD2F}" type="sibTrans" cxnId="{2A0C9726-C612-457A-A1D7-AFF2C70C3EE3}">
      <dgm:prSet/>
      <dgm:spPr/>
      <dgm:t>
        <a:bodyPr/>
        <a:lstStyle/>
        <a:p>
          <a:endParaRPr lang="en-US"/>
        </a:p>
      </dgm:t>
    </dgm:pt>
    <dgm:pt modelId="{87A22305-38CF-454D-987B-7026FEA08AC6}">
      <dgm:prSet phldrT="[Text]"/>
      <dgm:spPr/>
      <dgm:t>
        <a:bodyPr/>
        <a:lstStyle/>
        <a:p>
          <a:r>
            <a:rPr lang="en-US" dirty="0" smtClean="0"/>
            <a:t>Non-porous film</a:t>
          </a:r>
        </a:p>
        <a:p>
          <a:r>
            <a:rPr lang="en-US" dirty="0" smtClean="0"/>
            <a:t>2Al+ 3/2O</a:t>
          </a:r>
          <a:r>
            <a:rPr lang="en-US" baseline="-25000" dirty="0" smtClean="0"/>
            <a:t>2 </a:t>
          </a:r>
          <a:r>
            <a:rPr lang="en-US" dirty="0" smtClean="0"/>
            <a:t>     2Al</a:t>
          </a:r>
          <a:r>
            <a:rPr lang="en-US" baseline="-25000" dirty="0" smtClean="0"/>
            <a:t>2</a:t>
          </a:r>
          <a:r>
            <a:rPr lang="en-US" dirty="0" smtClean="0"/>
            <a:t>O</a:t>
          </a:r>
          <a:r>
            <a:rPr lang="en-US" baseline="-25000" dirty="0" smtClean="0"/>
            <a:t>3</a:t>
          </a:r>
          <a:endParaRPr lang="en-US" dirty="0" smtClean="0"/>
        </a:p>
        <a:p>
          <a:r>
            <a:rPr lang="en-US" dirty="0" smtClean="0"/>
            <a:t>2Mg + O</a:t>
          </a:r>
          <a:r>
            <a:rPr lang="en-US" baseline="-25000" dirty="0" smtClean="0"/>
            <a:t>2 </a:t>
          </a:r>
          <a:r>
            <a:rPr lang="en-US" dirty="0" smtClean="0"/>
            <a:t>     2MgO</a:t>
          </a:r>
          <a:endParaRPr lang="en-US" dirty="0"/>
        </a:p>
      </dgm:t>
    </dgm:pt>
    <dgm:pt modelId="{A0E8686D-2BAD-452D-8978-3C8F9F60488C}" type="parTrans" cxnId="{326CFA84-4D6D-43A8-92D1-049370B08F1D}">
      <dgm:prSet/>
      <dgm:spPr/>
      <dgm:t>
        <a:bodyPr/>
        <a:lstStyle/>
        <a:p>
          <a:endParaRPr lang="en-US"/>
        </a:p>
      </dgm:t>
    </dgm:pt>
    <dgm:pt modelId="{475A6872-F601-4290-941D-76742ED789EB}" type="sibTrans" cxnId="{326CFA84-4D6D-43A8-92D1-049370B08F1D}">
      <dgm:prSet/>
      <dgm:spPr/>
      <dgm:t>
        <a:bodyPr/>
        <a:lstStyle/>
        <a:p>
          <a:endParaRPr lang="en-US"/>
        </a:p>
      </dgm:t>
    </dgm:pt>
    <dgm:pt modelId="{5E327C77-0571-4756-B054-0E1670D94378}">
      <dgm:prSet phldrT="[Text]"/>
      <dgm:spPr/>
      <dgm:t>
        <a:bodyPr/>
        <a:lstStyle/>
        <a:p>
          <a:r>
            <a:rPr lang="en-US" dirty="0" smtClean="0"/>
            <a:t>Unstable oxide film</a:t>
          </a:r>
        </a:p>
        <a:p>
          <a:r>
            <a:rPr lang="en-US" dirty="0" smtClean="0"/>
            <a:t>4Ag+ O</a:t>
          </a:r>
          <a:r>
            <a:rPr lang="en-US" baseline="-25000" dirty="0" smtClean="0"/>
            <a:t>2 </a:t>
          </a:r>
          <a:r>
            <a:rPr lang="en-US" dirty="0" smtClean="0"/>
            <a:t> </a:t>
          </a:r>
          <a:r>
            <a:rPr lang="en-US" dirty="0" smtClean="0">
              <a:latin typeface="Century Gothic"/>
            </a:rPr>
            <a:t>→</a:t>
          </a:r>
          <a:r>
            <a:rPr lang="en-US" dirty="0" smtClean="0"/>
            <a:t>  2Ag</a:t>
          </a:r>
          <a:r>
            <a:rPr lang="en-US" baseline="-25000" dirty="0" smtClean="0"/>
            <a:t>2</a:t>
          </a:r>
          <a:r>
            <a:rPr lang="en-US" dirty="0" smtClean="0"/>
            <a:t>O</a:t>
          </a:r>
          <a:endParaRPr lang="en-US" dirty="0"/>
        </a:p>
      </dgm:t>
    </dgm:pt>
    <dgm:pt modelId="{2E557046-8A88-4F12-AF1E-58ABF13F8B3B}" type="parTrans" cxnId="{9B814708-3A37-43C0-83D0-886B7CCE8F34}">
      <dgm:prSet/>
      <dgm:spPr/>
      <dgm:t>
        <a:bodyPr/>
        <a:lstStyle/>
        <a:p>
          <a:endParaRPr lang="en-US"/>
        </a:p>
      </dgm:t>
    </dgm:pt>
    <dgm:pt modelId="{581CBBA8-02EE-4120-A3B0-45D4658D75C2}" type="sibTrans" cxnId="{9B814708-3A37-43C0-83D0-886B7CCE8F34}">
      <dgm:prSet/>
      <dgm:spPr/>
      <dgm:t>
        <a:bodyPr/>
        <a:lstStyle/>
        <a:p>
          <a:endParaRPr lang="en-US"/>
        </a:p>
      </dgm:t>
    </dgm:pt>
    <dgm:pt modelId="{BD911426-A326-45DF-8097-FFA52D6D8634}">
      <dgm:prSet phldrT="[Text]"/>
      <dgm:spPr/>
      <dgm:t>
        <a:bodyPr/>
        <a:lstStyle/>
        <a:p>
          <a:r>
            <a:rPr lang="en-US" dirty="0" smtClean="0"/>
            <a:t>Volatile oxide film</a:t>
          </a:r>
        </a:p>
        <a:p>
          <a:r>
            <a:rPr lang="en-US" dirty="0" smtClean="0"/>
            <a:t>2Mo+ 3O</a:t>
          </a:r>
          <a:r>
            <a:rPr lang="en-US" baseline="-25000" dirty="0" smtClean="0"/>
            <a:t>2 </a:t>
          </a:r>
          <a:r>
            <a:rPr lang="en-US" dirty="0" smtClean="0"/>
            <a:t>  </a:t>
          </a:r>
          <a:r>
            <a:rPr lang="en-US" dirty="0" smtClean="0">
              <a:latin typeface="Century Gothic"/>
            </a:rPr>
            <a:t>→</a:t>
          </a:r>
          <a:r>
            <a:rPr lang="en-US" dirty="0" smtClean="0"/>
            <a:t> 2Mo</a:t>
          </a:r>
          <a:r>
            <a:rPr lang="en-US" baseline="-25000" dirty="0" smtClean="0"/>
            <a:t>2</a:t>
          </a:r>
          <a:r>
            <a:rPr lang="en-US" dirty="0" smtClean="0"/>
            <a:t>O</a:t>
          </a:r>
          <a:r>
            <a:rPr lang="en-US" baseline="-25000" dirty="0" smtClean="0"/>
            <a:t>3</a:t>
          </a:r>
          <a:endParaRPr lang="en-US" dirty="0"/>
        </a:p>
      </dgm:t>
    </dgm:pt>
    <dgm:pt modelId="{9EF695C1-B16B-4355-90A9-0D803F2C49D7}" type="parTrans" cxnId="{4E0D94E6-46CD-47F3-B9A6-D5890F4776A8}">
      <dgm:prSet/>
      <dgm:spPr/>
      <dgm:t>
        <a:bodyPr/>
        <a:lstStyle/>
        <a:p>
          <a:endParaRPr lang="en-US"/>
        </a:p>
      </dgm:t>
    </dgm:pt>
    <dgm:pt modelId="{0756AE95-BC5F-46D5-9276-065035BDBDC9}" type="sibTrans" cxnId="{4E0D94E6-46CD-47F3-B9A6-D5890F4776A8}">
      <dgm:prSet/>
      <dgm:spPr/>
      <dgm:t>
        <a:bodyPr/>
        <a:lstStyle/>
        <a:p>
          <a:endParaRPr lang="en-US"/>
        </a:p>
      </dgm:t>
    </dgm:pt>
    <dgm:pt modelId="{A3B2918C-F080-47FC-A996-80623B14AD1C}" type="pres">
      <dgm:prSet presAssocID="{B4B4945E-B8FA-4997-9EBD-56E2DD08961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860FCFB-9630-425C-AE18-9ECCC9D0D3FC}" type="pres">
      <dgm:prSet presAssocID="{ADC74EF4-81E3-47E3-94EF-C5B0E12F96C3}" presName="hierRoot1" presStyleCnt="0">
        <dgm:presLayoutVars>
          <dgm:hierBranch val="init"/>
        </dgm:presLayoutVars>
      </dgm:prSet>
      <dgm:spPr/>
    </dgm:pt>
    <dgm:pt modelId="{E11C47D1-2B29-4212-8A2B-5FEC23B5B752}" type="pres">
      <dgm:prSet presAssocID="{ADC74EF4-81E3-47E3-94EF-C5B0E12F96C3}" presName="rootComposite1" presStyleCnt="0"/>
      <dgm:spPr/>
    </dgm:pt>
    <dgm:pt modelId="{04549242-1BA7-48C8-A6E1-20BA0552164A}" type="pres">
      <dgm:prSet presAssocID="{ADC74EF4-81E3-47E3-94EF-C5B0E12F96C3}" presName="rootText1" presStyleLbl="node0" presStyleIdx="0" presStyleCnt="1" custScaleX="207829" custScaleY="161445" custLinFactY="-102424" custLinFactNeighborX="-13190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C1704B-0F7B-4EC2-9F71-B7D8FCE18972}" type="pres">
      <dgm:prSet presAssocID="{ADC74EF4-81E3-47E3-94EF-C5B0E12F96C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8488690-9BC9-4B7E-89EC-FE0BC430A786}" type="pres">
      <dgm:prSet presAssocID="{ADC74EF4-81E3-47E3-94EF-C5B0E12F96C3}" presName="hierChild2" presStyleCnt="0"/>
      <dgm:spPr/>
    </dgm:pt>
    <dgm:pt modelId="{543F92DB-48EA-453D-94FC-43E040DA3418}" type="pres">
      <dgm:prSet presAssocID="{7C963522-9017-4F07-ADD3-5436FF62017A}" presName="Name37" presStyleLbl="parChTrans1D2" presStyleIdx="0" presStyleCnt="4"/>
      <dgm:spPr/>
      <dgm:t>
        <a:bodyPr/>
        <a:lstStyle/>
        <a:p>
          <a:endParaRPr lang="en-US"/>
        </a:p>
      </dgm:t>
    </dgm:pt>
    <dgm:pt modelId="{BFE1A1DD-A9E9-4D19-984C-8078457350AD}" type="pres">
      <dgm:prSet presAssocID="{B12AFB9D-2AF5-44F0-B797-AA5690885BE3}" presName="hierRoot2" presStyleCnt="0">
        <dgm:presLayoutVars>
          <dgm:hierBranch val="init"/>
        </dgm:presLayoutVars>
      </dgm:prSet>
      <dgm:spPr/>
    </dgm:pt>
    <dgm:pt modelId="{3157E9BD-E798-4A10-B970-260F8C6F8A4F}" type="pres">
      <dgm:prSet presAssocID="{B12AFB9D-2AF5-44F0-B797-AA5690885BE3}" presName="rootComposite" presStyleCnt="0"/>
      <dgm:spPr/>
    </dgm:pt>
    <dgm:pt modelId="{F9F056BA-116C-419E-8D75-BED20E90ABC2}" type="pres">
      <dgm:prSet presAssocID="{B12AFB9D-2AF5-44F0-B797-AA5690885BE3}" presName="rootText" presStyleLbl="node2" presStyleIdx="0" presStyleCnt="4" custScaleX="178745" custScaleY="230368" custLinFactY="-100000" custLinFactNeighborX="27733" custLinFactNeighborY="-1837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08CD8D-98B9-4997-906A-B67F8C1245BE}" type="pres">
      <dgm:prSet presAssocID="{B12AFB9D-2AF5-44F0-B797-AA5690885BE3}" presName="rootConnector" presStyleLbl="node2" presStyleIdx="0" presStyleCnt="4"/>
      <dgm:spPr/>
      <dgm:t>
        <a:bodyPr/>
        <a:lstStyle/>
        <a:p>
          <a:endParaRPr lang="en-US"/>
        </a:p>
      </dgm:t>
    </dgm:pt>
    <dgm:pt modelId="{CC0CF2AC-01E7-468A-AE51-9CE2264C254D}" type="pres">
      <dgm:prSet presAssocID="{B12AFB9D-2AF5-44F0-B797-AA5690885BE3}" presName="hierChild4" presStyleCnt="0"/>
      <dgm:spPr/>
    </dgm:pt>
    <dgm:pt modelId="{37B4FC39-611D-42C6-AED9-B2EDC8E3A139}" type="pres">
      <dgm:prSet presAssocID="{B12AFB9D-2AF5-44F0-B797-AA5690885BE3}" presName="hierChild5" presStyleCnt="0"/>
      <dgm:spPr/>
    </dgm:pt>
    <dgm:pt modelId="{9524C4DF-63DC-413B-A247-A56B27A9956D}" type="pres">
      <dgm:prSet presAssocID="{A0E8686D-2BAD-452D-8978-3C8F9F60488C}" presName="Name37" presStyleLbl="parChTrans1D2" presStyleIdx="1" presStyleCnt="4"/>
      <dgm:spPr/>
      <dgm:t>
        <a:bodyPr/>
        <a:lstStyle/>
        <a:p>
          <a:endParaRPr lang="en-US"/>
        </a:p>
      </dgm:t>
    </dgm:pt>
    <dgm:pt modelId="{09E1D169-8C3F-4AF1-A9A5-715577BD8167}" type="pres">
      <dgm:prSet presAssocID="{87A22305-38CF-454D-987B-7026FEA08AC6}" presName="hierRoot2" presStyleCnt="0">
        <dgm:presLayoutVars>
          <dgm:hierBranch val="init"/>
        </dgm:presLayoutVars>
      </dgm:prSet>
      <dgm:spPr/>
    </dgm:pt>
    <dgm:pt modelId="{FEDE2F57-6942-44C4-8CEA-00AB8C3C2810}" type="pres">
      <dgm:prSet presAssocID="{87A22305-38CF-454D-987B-7026FEA08AC6}" presName="rootComposite" presStyleCnt="0"/>
      <dgm:spPr/>
    </dgm:pt>
    <dgm:pt modelId="{D79D85B5-1FE4-4F36-8410-96A283D25D8D}" type="pres">
      <dgm:prSet presAssocID="{87A22305-38CF-454D-987B-7026FEA08AC6}" presName="rootText" presStyleLbl="node2" presStyleIdx="1" presStyleCnt="4" custScaleX="196443" custScaleY="202106" custLinFactNeighborX="-18172" custLinFactNeighborY="-460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F419F6-5D3D-4594-95B6-CBD6176E7141}" type="pres">
      <dgm:prSet presAssocID="{87A22305-38CF-454D-987B-7026FEA08AC6}" presName="rootConnector" presStyleLbl="node2" presStyleIdx="1" presStyleCnt="4"/>
      <dgm:spPr/>
      <dgm:t>
        <a:bodyPr/>
        <a:lstStyle/>
        <a:p>
          <a:endParaRPr lang="en-US"/>
        </a:p>
      </dgm:t>
    </dgm:pt>
    <dgm:pt modelId="{5C978604-4231-42BA-B65A-4B366B061A17}" type="pres">
      <dgm:prSet presAssocID="{87A22305-38CF-454D-987B-7026FEA08AC6}" presName="hierChild4" presStyleCnt="0"/>
      <dgm:spPr/>
    </dgm:pt>
    <dgm:pt modelId="{6BFEA5E2-5067-4CA0-8131-B0E5E8B7F5BE}" type="pres">
      <dgm:prSet presAssocID="{87A22305-38CF-454D-987B-7026FEA08AC6}" presName="hierChild5" presStyleCnt="0"/>
      <dgm:spPr/>
    </dgm:pt>
    <dgm:pt modelId="{C8E11E34-04B2-44D6-89F3-F56CA5BC7F67}" type="pres">
      <dgm:prSet presAssocID="{2E557046-8A88-4F12-AF1E-58ABF13F8B3B}" presName="Name37" presStyleLbl="parChTrans1D2" presStyleIdx="2" presStyleCnt="4"/>
      <dgm:spPr/>
      <dgm:t>
        <a:bodyPr/>
        <a:lstStyle/>
        <a:p>
          <a:endParaRPr lang="en-US"/>
        </a:p>
      </dgm:t>
    </dgm:pt>
    <dgm:pt modelId="{B7AD27E8-E44D-462A-9B4F-E3E0EE701E53}" type="pres">
      <dgm:prSet presAssocID="{5E327C77-0571-4756-B054-0E1670D94378}" presName="hierRoot2" presStyleCnt="0">
        <dgm:presLayoutVars>
          <dgm:hierBranch val="init"/>
        </dgm:presLayoutVars>
      </dgm:prSet>
      <dgm:spPr/>
    </dgm:pt>
    <dgm:pt modelId="{EBA5F23C-05E2-456E-99D6-7143FC7B274E}" type="pres">
      <dgm:prSet presAssocID="{5E327C77-0571-4756-B054-0E1670D94378}" presName="rootComposite" presStyleCnt="0"/>
      <dgm:spPr/>
    </dgm:pt>
    <dgm:pt modelId="{43A43E16-1C8B-48A9-9A73-221DF2C55377}" type="pres">
      <dgm:prSet presAssocID="{5E327C77-0571-4756-B054-0E1670D94378}" presName="rootText" presStyleLbl="node2" presStyleIdx="2" presStyleCnt="4" custScaleX="200595" custScaleY="198415" custLinFactY="56616" custLinFactNeighborX="-38053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499116-63DA-4684-B3EE-C9FA648F122A}" type="pres">
      <dgm:prSet presAssocID="{5E327C77-0571-4756-B054-0E1670D94378}" presName="rootConnector" presStyleLbl="node2" presStyleIdx="2" presStyleCnt="4"/>
      <dgm:spPr/>
      <dgm:t>
        <a:bodyPr/>
        <a:lstStyle/>
        <a:p>
          <a:endParaRPr lang="en-US"/>
        </a:p>
      </dgm:t>
    </dgm:pt>
    <dgm:pt modelId="{5B37F50E-1483-4001-A92D-83B09F53C010}" type="pres">
      <dgm:prSet presAssocID="{5E327C77-0571-4756-B054-0E1670D94378}" presName="hierChild4" presStyleCnt="0"/>
      <dgm:spPr/>
    </dgm:pt>
    <dgm:pt modelId="{3EA60009-740A-4BB4-BAF4-BDA66A87FF8B}" type="pres">
      <dgm:prSet presAssocID="{5E327C77-0571-4756-B054-0E1670D94378}" presName="hierChild5" presStyleCnt="0"/>
      <dgm:spPr/>
    </dgm:pt>
    <dgm:pt modelId="{5A6678AF-D279-4FA3-9DFA-B19DBE51BAB9}" type="pres">
      <dgm:prSet presAssocID="{9EF695C1-B16B-4355-90A9-0D803F2C49D7}" presName="Name37" presStyleLbl="parChTrans1D2" presStyleIdx="3" presStyleCnt="4"/>
      <dgm:spPr/>
      <dgm:t>
        <a:bodyPr/>
        <a:lstStyle/>
        <a:p>
          <a:endParaRPr lang="en-US"/>
        </a:p>
      </dgm:t>
    </dgm:pt>
    <dgm:pt modelId="{346C220C-E2F7-416D-86B9-07E57AFE6C90}" type="pres">
      <dgm:prSet presAssocID="{BD911426-A326-45DF-8097-FFA52D6D8634}" presName="hierRoot2" presStyleCnt="0">
        <dgm:presLayoutVars>
          <dgm:hierBranch val="init"/>
        </dgm:presLayoutVars>
      </dgm:prSet>
      <dgm:spPr/>
    </dgm:pt>
    <dgm:pt modelId="{CD42928D-2B73-46A8-A045-6A65C85BA7AB}" type="pres">
      <dgm:prSet presAssocID="{BD911426-A326-45DF-8097-FFA52D6D8634}" presName="rootComposite" presStyleCnt="0"/>
      <dgm:spPr/>
    </dgm:pt>
    <dgm:pt modelId="{86AB1014-BB6D-4C9B-940B-65E10F07CCE5}" type="pres">
      <dgm:prSet presAssocID="{BD911426-A326-45DF-8097-FFA52D6D8634}" presName="rootText" presStyleLbl="node2" presStyleIdx="3" presStyleCnt="4" custScaleX="219695" custScaleY="171363" custLinFactY="144045" custLinFactNeighborX="-44638" custLinFactNeighborY="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6ECE91-83CE-41DC-9D0C-095F8E7AC0BB}" type="pres">
      <dgm:prSet presAssocID="{BD911426-A326-45DF-8097-FFA52D6D8634}" presName="rootConnector" presStyleLbl="node2" presStyleIdx="3" presStyleCnt="4"/>
      <dgm:spPr/>
      <dgm:t>
        <a:bodyPr/>
        <a:lstStyle/>
        <a:p>
          <a:endParaRPr lang="en-US"/>
        </a:p>
      </dgm:t>
    </dgm:pt>
    <dgm:pt modelId="{AA4C2BCC-5193-41C9-BC7B-3AC8A0261710}" type="pres">
      <dgm:prSet presAssocID="{BD911426-A326-45DF-8097-FFA52D6D8634}" presName="hierChild4" presStyleCnt="0"/>
      <dgm:spPr/>
    </dgm:pt>
    <dgm:pt modelId="{7AEE74C7-5B38-4BAC-B014-8D8B8DAF5B33}" type="pres">
      <dgm:prSet presAssocID="{BD911426-A326-45DF-8097-FFA52D6D8634}" presName="hierChild5" presStyleCnt="0"/>
      <dgm:spPr/>
    </dgm:pt>
    <dgm:pt modelId="{4D8928F3-3013-4A3A-990F-863891A81E92}" type="pres">
      <dgm:prSet presAssocID="{ADC74EF4-81E3-47E3-94EF-C5B0E12F96C3}" presName="hierChild3" presStyleCnt="0"/>
      <dgm:spPr/>
    </dgm:pt>
  </dgm:ptLst>
  <dgm:cxnLst>
    <dgm:cxn modelId="{0E804F7D-A8A2-4958-9286-A19C8978A0A0}" type="presOf" srcId="{B12AFB9D-2AF5-44F0-B797-AA5690885BE3}" destId="{3508CD8D-98B9-4997-906A-B67F8C1245BE}" srcOrd="1" destOrd="0" presId="urn:microsoft.com/office/officeart/2005/8/layout/orgChart1"/>
    <dgm:cxn modelId="{4123CF79-9E72-4535-98DE-A67E743286A1}" type="presOf" srcId="{2E557046-8A88-4F12-AF1E-58ABF13F8B3B}" destId="{C8E11E34-04B2-44D6-89F3-F56CA5BC7F67}" srcOrd="0" destOrd="0" presId="urn:microsoft.com/office/officeart/2005/8/layout/orgChart1"/>
    <dgm:cxn modelId="{6D8AFF8D-2EB3-476E-9E09-8F8CF1D4A715}" type="presOf" srcId="{5E327C77-0571-4756-B054-0E1670D94378}" destId="{43A43E16-1C8B-48A9-9A73-221DF2C55377}" srcOrd="0" destOrd="0" presId="urn:microsoft.com/office/officeart/2005/8/layout/orgChart1"/>
    <dgm:cxn modelId="{2A0C9726-C612-457A-A1D7-AFF2C70C3EE3}" srcId="{ADC74EF4-81E3-47E3-94EF-C5B0E12F96C3}" destId="{B12AFB9D-2AF5-44F0-B797-AA5690885BE3}" srcOrd="0" destOrd="0" parTransId="{7C963522-9017-4F07-ADD3-5436FF62017A}" sibTransId="{90B0452B-4359-4107-A18E-FB601971DD2F}"/>
    <dgm:cxn modelId="{346ADECC-6EC8-4A0B-828C-DF3F2FEC68E7}" type="presOf" srcId="{7C963522-9017-4F07-ADD3-5436FF62017A}" destId="{543F92DB-48EA-453D-94FC-43E040DA3418}" srcOrd="0" destOrd="0" presId="urn:microsoft.com/office/officeart/2005/8/layout/orgChart1"/>
    <dgm:cxn modelId="{22B3BD1D-1DC4-4906-B8BF-6C7B87B62CD3}" type="presOf" srcId="{9EF695C1-B16B-4355-90A9-0D803F2C49D7}" destId="{5A6678AF-D279-4FA3-9DFA-B19DBE51BAB9}" srcOrd="0" destOrd="0" presId="urn:microsoft.com/office/officeart/2005/8/layout/orgChart1"/>
    <dgm:cxn modelId="{70DFAF29-731A-484C-9626-DE1E8ADFAF52}" type="presOf" srcId="{87A22305-38CF-454D-987B-7026FEA08AC6}" destId="{A1F419F6-5D3D-4594-95B6-CBD6176E7141}" srcOrd="1" destOrd="0" presId="urn:microsoft.com/office/officeart/2005/8/layout/orgChart1"/>
    <dgm:cxn modelId="{4E0D94E6-46CD-47F3-B9A6-D5890F4776A8}" srcId="{ADC74EF4-81E3-47E3-94EF-C5B0E12F96C3}" destId="{BD911426-A326-45DF-8097-FFA52D6D8634}" srcOrd="3" destOrd="0" parTransId="{9EF695C1-B16B-4355-90A9-0D803F2C49D7}" sibTransId="{0756AE95-BC5F-46D5-9276-065035BDBDC9}"/>
    <dgm:cxn modelId="{89182DC1-3863-4ED4-AA5D-F3DD2D69A61A}" type="presOf" srcId="{B12AFB9D-2AF5-44F0-B797-AA5690885BE3}" destId="{F9F056BA-116C-419E-8D75-BED20E90ABC2}" srcOrd="0" destOrd="0" presId="urn:microsoft.com/office/officeart/2005/8/layout/orgChart1"/>
    <dgm:cxn modelId="{0DA850DB-33EE-4687-8A20-D74AF0382D8A}" type="presOf" srcId="{ADC74EF4-81E3-47E3-94EF-C5B0E12F96C3}" destId="{FBC1704B-0F7B-4EC2-9F71-B7D8FCE18972}" srcOrd="1" destOrd="0" presId="urn:microsoft.com/office/officeart/2005/8/layout/orgChart1"/>
    <dgm:cxn modelId="{FCFED744-FC3D-4378-BC87-9C3FEAFFDBCB}" type="presOf" srcId="{A0E8686D-2BAD-452D-8978-3C8F9F60488C}" destId="{9524C4DF-63DC-413B-A247-A56B27A9956D}" srcOrd="0" destOrd="0" presId="urn:microsoft.com/office/officeart/2005/8/layout/orgChart1"/>
    <dgm:cxn modelId="{D6A6BB38-B44B-4EFA-8769-3234DE69A6E8}" type="presOf" srcId="{B4B4945E-B8FA-4997-9EBD-56E2DD08961E}" destId="{A3B2918C-F080-47FC-A996-80623B14AD1C}" srcOrd="0" destOrd="0" presId="urn:microsoft.com/office/officeart/2005/8/layout/orgChart1"/>
    <dgm:cxn modelId="{9B814708-3A37-43C0-83D0-886B7CCE8F34}" srcId="{ADC74EF4-81E3-47E3-94EF-C5B0E12F96C3}" destId="{5E327C77-0571-4756-B054-0E1670D94378}" srcOrd="2" destOrd="0" parTransId="{2E557046-8A88-4F12-AF1E-58ABF13F8B3B}" sibTransId="{581CBBA8-02EE-4120-A3B0-45D4658D75C2}"/>
    <dgm:cxn modelId="{84952652-D808-4F6F-ACB6-3E007DFA4CAE}" type="presOf" srcId="{BD911426-A326-45DF-8097-FFA52D6D8634}" destId="{86AB1014-BB6D-4C9B-940B-65E10F07CCE5}" srcOrd="0" destOrd="0" presId="urn:microsoft.com/office/officeart/2005/8/layout/orgChart1"/>
    <dgm:cxn modelId="{F819E6BD-DCD6-4680-B4D8-0708D1B8C221}" type="presOf" srcId="{87A22305-38CF-454D-987B-7026FEA08AC6}" destId="{D79D85B5-1FE4-4F36-8410-96A283D25D8D}" srcOrd="0" destOrd="0" presId="urn:microsoft.com/office/officeart/2005/8/layout/orgChart1"/>
    <dgm:cxn modelId="{6E361079-2804-44E1-8F45-51B14472FC72}" type="presOf" srcId="{BD911426-A326-45DF-8097-FFA52D6D8634}" destId="{E56ECE91-83CE-41DC-9D0C-095F8E7AC0BB}" srcOrd="1" destOrd="0" presId="urn:microsoft.com/office/officeart/2005/8/layout/orgChart1"/>
    <dgm:cxn modelId="{326CFA84-4D6D-43A8-92D1-049370B08F1D}" srcId="{ADC74EF4-81E3-47E3-94EF-C5B0E12F96C3}" destId="{87A22305-38CF-454D-987B-7026FEA08AC6}" srcOrd="1" destOrd="0" parTransId="{A0E8686D-2BAD-452D-8978-3C8F9F60488C}" sibTransId="{475A6872-F601-4290-941D-76742ED789EB}"/>
    <dgm:cxn modelId="{9D6146CB-A136-42EC-907A-43F2BEF79EFD}" type="presOf" srcId="{ADC74EF4-81E3-47E3-94EF-C5B0E12F96C3}" destId="{04549242-1BA7-48C8-A6E1-20BA0552164A}" srcOrd="0" destOrd="0" presId="urn:microsoft.com/office/officeart/2005/8/layout/orgChart1"/>
    <dgm:cxn modelId="{B2230A9E-09FF-4A8D-8C9B-178D1B47E5E8}" srcId="{B4B4945E-B8FA-4997-9EBD-56E2DD08961E}" destId="{ADC74EF4-81E3-47E3-94EF-C5B0E12F96C3}" srcOrd="0" destOrd="0" parTransId="{5F51D013-4651-4C2B-9021-5E023D4DDCA8}" sibTransId="{FC488057-B15C-43E7-BC3A-B772C08F54B6}"/>
    <dgm:cxn modelId="{E16E1225-FEEB-4D04-9E36-FBFE40E2CF3E}" type="presOf" srcId="{5E327C77-0571-4756-B054-0E1670D94378}" destId="{A7499116-63DA-4684-B3EE-C9FA648F122A}" srcOrd="1" destOrd="0" presId="urn:microsoft.com/office/officeart/2005/8/layout/orgChart1"/>
    <dgm:cxn modelId="{01CBF75B-5FE6-407B-BBC3-73ED45AB0DA2}" type="presParOf" srcId="{A3B2918C-F080-47FC-A996-80623B14AD1C}" destId="{7860FCFB-9630-425C-AE18-9ECCC9D0D3FC}" srcOrd="0" destOrd="0" presId="urn:microsoft.com/office/officeart/2005/8/layout/orgChart1"/>
    <dgm:cxn modelId="{B79F0694-B5EF-4577-A664-7C7CE7136A13}" type="presParOf" srcId="{7860FCFB-9630-425C-AE18-9ECCC9D0D3FC}" destId="{E11C47D1-2B29-4212-8A2B-5FEC23B5B752}" srcOrd="0" destOrd="0" presId="urn:microsoft.com/office/officeart/2005/8/layout/orgChart1"/>
    <dgm:cxn modelId="{443D999B-54A1-4C68-99F1-48C4296C55E9}" type="presParOf" srcId="{E11C47D1-2B29-4212-8A2B-5FEC23B5B752}" destId="{04549242-1BA7-48C8-A6E1-20BA0552164A}" srcOrd="0" destOrd="0" presId="urn:microsoft.com/office/officeart/2005/8/layout/orgChart1"/>
    <dgm:cxn modelId="{32BFEA52-0750-48B3-B282-3F74947F55D9}" type="presParOf" srcId="{E11C47D1-2B29-4212-8A2B-5FEC23B5B752}" destId="{FBC1704B-0F7B-4EC2-9F71-B7D8FCE18972}" srcOrd="1" destOrd="0" presId="urn:microsoft.com/office/officeart/2005/8/layout/orgChart1"/>
    <dgm:cxn modelId="{9979C367-32A6-4E62-9E0E-7C611DC37758}" type="presParOf" srcId="{7860FCFB-9630-425C-AE18-9ECCC9D0D3FC}" destId="{38488690-9BC9-4B7E-89EC-FE0BC430A786}" srcOrd="1" destOrd="0" presId="urn:microsoft.com/office/officeart/2005/8/layout/orgChart1"/>
    <dgm:cxn modelId="{3C5D27E2-6D84-4A41-B4E4-42E6C53A9151}" type="presParOf" srcId="{38488690-9BC9-4B7E-89EC-FE0BC430A786}" destId="{543F92DB-48EA-453D-94FC-43E040DA3418}" srcOrd="0" destOrd="0" presId="urn:microsoft.com/office/officeart/2005/8/layout/orgChart1"/>
    <dgm:cxn modelId="{A78278BC-E255-4C86-B316-A33D80149DDC}" type="presParOf" srcId="{38488690-9BC9-4B7E-89EC-FE0BC430A786}" destId="{BFE1A1DD-A9E9-4D19-984C-8078457350AD}" srcOrd="1" destOrd="0" presId="urn:microsoft.com/office/officeart/2005/8/layout/orgChart1"/>
    <dgm:cxn modelId="{9CC2343E-29D7-4D98-84EE-266ECC1EA4F8}" type="presParOf" srcId="{BFE1A1DD-A9E9-4D19-984C-8078457350AD}" destId="{3157E9BD-E798-4A10-B970-260F8C6F8A4F}" srcOrd="0" destOrd="0" presId="urn:microsoft.com/office/officeart/2005/8/layout/orgChart1"/>
    <dgm:cxn modelId="{3710CAC0-485F-460F-BEBB-58AE00CEDC57}" type="presParOf" srcId="{3157E9BD-E798-4A10-B970-260F8C6F8A4F}" destId="{F9F056BA-116C-419E-8D75-BED20E90ABC2}" srcOrd="0" destOrd="0" presId="urn:microsoft.com/office/officeart/2005/8/layout/orgChart1"/>
    <dgm:cxn modelId="{C7EA30AD-9760-422B-B90D-95E8E0A61A47}" type="presParOf" srcId="{3157E9BD-E798-4A10-B970-260F8C6F8A4F}" destId="{3508CD8D-98B9-4997-906A-B67F8C1245BE}" srcOrd="1" destOrd="0" presId="urn:microsoft.com/office/officeart/2005/8/layout/orgChart1"/>
    <dgm:cxn modelId="{45848885-EC1E-4932-97AA-4EA23665B921}" type="presParOf" srcId="{BFE1A1DD-A9E9-4D19-984C-8078457350AD}" destId="{CC0CF2AC-01E7-468A-AE51-9CE2264C254D}" srcOrd="1" destOrd="0" presId="urn:microsoft.com/office/officeart/2005/8/layout/orgChart1"/>
    <dgm:cxn modelId="{37F2A5D0-F63C-43BC-8D0D-19D1A4E3C3FD}" type="presParOf" srcId="{BFE1A1DD-A9E9-4D19-984C-8078457350AD}" destId="{37B4FC39-611D-42C6-AED9-B2EDC8E3A139}" srcOrd="2" destOrd="0" presId="urn:microsoft.com/office/officeart/2005/8/layout/orgChart1"/>
    <dgm:cxn modelId="{4D3F5848-CD99-4F51-A382-8C87843272E1}" type="presParOf" srcId="{38488690-9BC9-4B7E-89EC-FE0BC430A786}" destId="{9524C4DF-63DC-413B-A247-A56B27A9956D}" srcOrd="2" destOrd="0" presId="urn:microsoft.com/office/officeart/2005/8/layout/orgChart1"/>
    <dgm:cxn modelId="{3091C12D-563F-4FE7-8240-E8D42DFD882D}" type="presParOf" srcId="{38488690-9BC9-4B7E-89EC-FE0BC430A786}" destId="{09E1D169-8C3F-4AF1-A9A5-715577BD8167}" srcOrd="3" destOrd="0" presId="urn:microsoft.com/office/officeart/2005/8/layout/orgChart1"/>
    <dgm:cxn modelId="{55FA876A-300A-4F9C-A64F-B10A48CB68AA}" type="presParOf" srcId="{09E1D169-8C3F-4AF1-A9A5-715577BD8167}" destId="{FEDE2F57-6942-44C4-8CEA-00AB8C3C2810}" srcOrd="0" destOrd="0" presId="urn:microsoft.com/office/officeart/2005/8/layout/orgChart1"/>
    <dgm:cxn modelId="{E6C32BF9-3845-407D-89FF-42B44B7AFFC8}" type="presParOf" srcId="{FEDE2F57-6942-44C4-8CEA-00AB8C3C2810}" destId="{D79D85B5-1FE4-4F36-8410-96A283D25D8D}" srcOrd="0" destOrd="0" presId="urn:microsoft.com/office/officeart/2005/8/layout/orgChart1"/>
    <dgm:cxn modelId="{70636DB5-3E97-4662-92C0-F0C4507A5F4C}" type="presParOf" srcId="{FEDE2F57-6942-44C4-8CEA-00AB8C3C2810}" destId="{A1F419F6-5D3D-4594-95B6-CBD6176E7141}" srcOrd="1" destOrd="0" presId="urn:microsoft.com/office/officeart/2005/8/layout/orgChart1"/>
    <dgm:cxn modelId="{ACF7EBDD-4E69-4F75-A57D-BD7EA39D7473}" type="presParOf" srcId="{09E1D169-8C3F-4AF1-A9A5-715577BD8167}" destId="{5C978604-4231-42BA-B65A-4B366B061A17}" srcOrd="1" destOrd="0" presId="urn:microsoft.com/office/officeart/2005/8/layout/orgChart1"/>
    <dgm:cxn modelId="{E33F2E8D-7640-4955-A8A7-E2F6B9926CB0}" type="presParOf" srcId="{09E1D169-8C3F-4AF1-A9A5-715577BD8167}" destId="{6BFEA5E2-5067-4CA0-8131-B0E5E8B7F5BE}" srcOrd="2" destOrd="0" presId="urn:microsoft.com/office/officeart/2005/8/layout/orgChart1"/>
    <dgm:cxn modelId="{20FA7926-4AB8-42AC-9A13-21621E7C1B91}" type="presParOf" srcId="{38488690-9BC9-4B7E-89EC-FE0BC430A786}" destId="{C8E11E34-04B2-44D6-89F3-F56CA5BC7F67}" srcOrd="4" destOrd="0" presId="urn:microsoft.com/office/officeart/2005/8/layout/orgChart1"/>
    <dgm:cxn modelId="{01992A49-ED7F-4E93-8E84-198FCF3172A5}" type="presParOf" srcId="{38488690-9BC9-4B7E-89EC-FE0BC430A786}" destId="{B7AD27E8-E44D-462A-9B4F-E3E0EE701E53}" srcOrd="5" destOrd="0" presId="urn:microsoft.com/office/officeart/2005/8/layout/orgChart1"/>
    <dgm:cxn modelId="{80E1AEF6-F3D1-4EE5-A1BB-6EAE471FF6DC}" type="presParOf" srcId="{B7AD27E8-E44D-462A-9B4F-E3E0EE701E53}" destId="{EBA5F23C-05E2-456E-99D6-7143FC7B274E}" srcOrd="0" destOrd="0" presId="urn:microsoft.com/office/officeart/2005/8/layout/orgChart1"/>
    <dgm:cxn modelId="{F743EFBA-0433-421B-9214-F64F79DDEE69}" type="presParOf" srcId="{EBA5F23C-05E2-456E-99D6-7143FC7B274E}" destId="{43A43E16-1C8B-48A9-9A73-221DF2C55377}" srcOrd="0" destOrd="0" presId="urn:microsoft.com/office/officeart/2005/8/layout/orgChart1"/>
    <dgm:cxn modelId="{46B76526-6D50-4750-85D9-0317CF4CD16A}" type="presParOf" srcId="{EBA5F23C-05E2-456E-99D6-7143FC7B274E}" destId="{A7499116-63DA-4684-B3EE-C9FA648F122A}" srcOrd="1" destOrd="0" presId="urn:microsoft.com/office/officeart/2005/8/layout/orgChart1"/>
    <dgm:cxn modelId="{66885FA0-62FF-4C9E-801C-BB6F4B1CED72}" type="presParOf" srcId="{B7AD27E8-E44D-462A-9B4F-E3E0EE701E53}" destId="{5B37F50E-1483-4001-A92D-83B09F53C010}" srcOrd="1" destOrd="0" presId="urn:microsoft.com/office/officeart/2005/8/layout/orgChart1"/>
    <dgm:cxn modelId="{67991E96-8376-43B7-84F1-E2B2757D733A}" type="presParOf" srcId="{B7AD27E8-E44D-462A-9B4F-E3E0EE701E53}" destId="{3EA60009-740A-4BB4-BAF4-BDA66A87FF8B}" srcOrd="2" destOrd="0" presId="urn:microsoft.com/office/officeart/2005/8/layout/orgChart1"/>
    <dgm:cxn modelId="{DC220F81-A28A-4B29-9781-BAE9A22CE8D6}" type="presParOf" srcId="{38488690-9BC9-4B7E-89EC-FE0BC430A786}" destId="{5A6678AF-D279-4FA3-9DFA-B19DBE51BAB9}" srcOrd="6" destOrd="0" presId="urn:microsoft.com/office/officeart/2005/8/layout/orgChart1"/>
    <dgm:cxn modelId="{2A6FB746-64A9-4B51-92A2-3CC5D614C087}" type="presParOf" srcId="{38488690-9BC9-4B7E-89EC-FE0BC430A786}" destId="{346C220C-E2F7-416D-86B9-07E57AFE6C90}" srcOrd="7" destOrd="0" presId="urn:microsoft.com/office/officeart/2005/8/layout/orgChart1"/>
    <dgm:cxn modelId="{451CACD8-3649-4397-B5E7-22ECE2E6B3D9}" type="presParOf" srcId="{346C220C-E2F7-416D-86B9-07E57AFE6C90}" destId="{CD42928D-2B73-46A8-A045-6A65C85BA7AB}" srcOrd="0" destOrd="0" presId="urn:microsoft.com/office/officeart/2005/8/layout/orgChart1"/>
    <dgm:cxn modelId="{3AC36D74-B927-4FCB-B922-A4E0432D8C6B}" type="presParOf" srcId="{CD42928D-2B73-46A8-A045-6A65C85BA7AB}" destId="{86AB1014-BB6D-4C9B-940B-65E10F07CCE5}" srcOrd="0" destOrd="0" presId="urn:microsoft.com/office/officeart/2005/8/layout/orgChart1"/>
    <dgm:cxn modelId="{388F7E0B-AA9E-4204-9F1F-1CCFD7A58889}" type="presParOf" srcId="{CD42928D-2B73-46A8-A045-6A65C85BA7AB}" destId="{E56ECE91-83CE-41DC-9D0C-095F8E7AC0BB}" srcOrd="1" destOrd="0" presId="urn:microsoft.com/office/officeart/2005/8/layout/orgChart1"/>
    <dgm:cxn modelId="{8EEA35B6-5453-4B63-B4DD-1BF0F3E20DFB}" type="presParOf" srcId="{346C220C-E2F7-416D-86B9-07E57AFE6C90}" destId="{AA4C2BCC-5193-41C9-BC7B-3AC8A0261710}" srcOrd="1" destOrd="0" presId="urn:microsoft.com/office/officeart/2005/8/layout/orgChart1"/>
    <dgm:cxn modelId="{6E21C971-9BF1-4C44-B472-7D25CC6F33B3}" type="presParOf" srcId="{346C220C-E2F7-416D-86B9-07E57AFE6C90}" destId="{7AEE74C7-5B38-4BAC-B014-8D8B8DAF5B33}" srcOrd="2" destOrd="0" presId="urn:microsoft.com/office/officeart/2005/8/layout/orgChart1"/>
    <dgm:cxn modelId="{AD8F72FC-B486-40FC-BC0D-F7350FA7EB46}" type="presParOf" srcId="{7860FCFB-9630-425C-AE18-9ECCC9D0D3FC}" destId="{4D8928F3-3013-4A3A-990F-863891A81E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6678AF-D279-4FA3-9DFA-B19DBE51BAB9}">
      <dsp:nvSpPr>
        <dsp:cNvPr id="0" name=""/>
        <dsp:cNvSpPr/>
      </dsp:nvSpPr>
      <dsp:spPr>
        <a:xfrm>
          <a:off x="4283861" y="1473200"/>
          <a:ext cx="2963226" cy="3542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4461"/>
              </a:lnTo>
              <a:lnTo>
                <a:pt x="2963226" y="3434461"/>
              </a:lnTo>
              <a:lnTo>
                <a:pt x="2963226" y="3542517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11E34-04B2-44D6-89F3-F56CA5BC7F67}">
      <dsp:nvSpPr>
        <dsp:cNvPr id="0" name=""/>
        <dsp:cNvSpPr/>
      </dsp:nvSpPr>
      <dsp:spPr>
        <a:xfrm>
          <a:off x="4283861" y="1473200"/>
          <a:ext cx="652279" cy="2578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0045"/>
              </a:lnTo>
              <a:lnTo>
                <a:pt x="652279" y="2470045"/>
              </a:lnTo>
              <a:lnTo>
                <a:pt x="652279" y="2578101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24C4DF-63DC-413B-A247-A56B27A9956D}">
      <dsp:nvSpPr>
        <dsp:cNvPr id="0" name=""/>
        <dsp:cNvSpPr/>
      </dsp:nvSpPr>
      <dsp:spPr>
        <a:xfrm>
          <a:off x="2881666" y="1473200"/>
          <a:ext cx="1402195" cy="1535345"/>
        </a:xfrm>
        <a:custGeom>
          <a:avLst/>
          <a:gdLst/>
          <a:ahLst/>
          <a:cxnLst/>
          <a:rect l="0" t="0" r="0" b="0"/>
          <a:pathLst>
            <a:path>
              <a:moveTo>
                <a:pt x="1402195" y="0"/>
              </a:moveTo>
              <a:lnTo>
                <a:pt x="1402195" y="1427289"/>
              </a:lnTo>
              <a:lnTo>
                <a:pt x="0" y="1427289"/>
              </a:lnTo>
              <a:lnTo>
                <a:pt x="0" y="1535345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3F92DB-48EA-453D-94FC-43E040DA3418}">
      <dsp:nvSpPr>
        <dsp:cNvPr id="0" name=""/>
        <dsp:cNvSpPr/>
      </dsp:nvSpPr>
      <dsp:spPr>
        <a:xfrm>
          <a:off x="1207434" y="1473200"/>
          <a:ext cx="3076427" cy="311987"/>
        </a:xfrm>
        <a:custGeom>
          <a:avLst/>
          <a:gdLst/>
          <a:ahLst/>
          <a:cxnLst/>
          <a:rect l="0" t="0" r="0" b="0"/>
          <a:pathLst>
            <a:path>
              <a:moveTo>
                <a:pt x="3076427" y="0"/>
              </a:moveTo>
              <a:lnTo>
                <a:pt x="3076427" y="203931"/>
              </a:lnTo>
              <a:lnTo>
                <a:pt x="0" y="203931"/>
              </a:lnTo>
              <a:lnTo>
                <a:pt x="0" y="311987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549242-1BA7-48C8-A6E1-20BA0552164A}">
      <dsp:nvSpPr>
        <dsp:cNvPr id="0" name=""/>
        <dsp:cNvSpPr/>
      </dsp:nvSpPr>
      <dsp:spPr>
        <a:xfrm>
          <a:off x="3214477" y="642484"/>
          <a:ext cx="2138768" cy="8307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Nature </a:t>
          </a:r>
          <a:r>
            <a:rPr lang="en-US" sz="2400" b="0" kern="1200" dirty="0" smtClean="0"/>
            <a:t>of</a:t>
          </a:r>
          <a:r>
            <a:rPr lang="en-US" sz="2400" kern="1200" dirty="0" smtClean="0"/>
            <a:t> oxide film</a:t>
          </a:r>
          <a:endParaRPr lang="en-US" sz="2400" kern="1200" dirty="0"/>
        </a:p>
      </dsp:txBody>
      <dsp:txXfrm>
        <a:off x="3214477" y="642484"/>
        <a:ext cx="2138768" cy="830715"/>
      </dsp:txXfrm>
    </dsp:sp>
    <dsp:sp modelId="{F9F056BA-116C-419E-8D75-BED20E90ABC2}">
      <dsp:nvSpPr>
        <dsp:cNvPr id="0" name=""/>
        <dsp:cNvSpPr/>
      </dsp:nvSpPr>
      <dsp:spPr>
        <a:xfrm>
          <a:off x="287701" y="1785187"/>
          <a:ext cx="1839464" cy="11853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Porous film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4Na + O</a:t>
          </a:r>
          <a:r>
            <a:rPr lang="en-US" sz="1600" kern="1200" baseline="-25000" dirty="0" smtClean="0"/>
            <a:t>2 </a:t>
          </a:r>
          <a:r>
            <a:rPr lang="en-US" sz="1600" kern="1200" dirty="0" smtClean="0"/>
            <a:t>     2Na</a:t>
          </a:r>
          <a:r>
            <a:rPr lang="en-US" sz="1600" kern="1200" baseline="-25000" dirty="0" smtClean="0"/>
            <a:t>2</a:t>
          </a:r>
          <a:r>
            <a:rPr lang="en-US" sz="1600" kern="1200" dirty="0" smtClean="0"/>
            <a:t>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2Fe + O</a:t>
          </a:r>
          <a:r>
            <a:rPr lang="en-US" sz="1600" kern="1200" baseline="-25000" dirty="0" smtClean="0"/>
            <a:t>2 </a:t>
          </a:r>
          <a:r>
            <a:rPr lang="en-US" sz="1600" kern="1200" dirty="0" smtClean="0"/>
            <a:t>     2FeO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2Mg + O</a:t>
          </a:r>
          <a:r>
            <a:rPr lang="en-US" sz="1600" kern="1200" baseline="-25000" dirty="0" smtClean="0"/>
            <a:t>2 </a:t>
          </a:r>
          <a:r>
            <a:rPr lang="en-US" sz="1600" kern="1200" dirty="0" smtClean="0"/>
            <a:t>     2MgO</a:t>
          </a:r>
          <a:endParaRPr lang="en-US" sz="1600" kern="1200" dirty="0"/>
        </a:p>
      </dsp:txBody>
      <dsp:txXfrm>
        <a:off x="287701" y="1785187"/>
        <a:ext cx="1839464" cy="1185358"/>
      </dsp:txXfrm>
    </dsp:sp>
    <dsp:sp modelId="{D79D85B5-1FE4-4F36-8410-96A283D25D8D}">
      <dsp:nvSpPr>
        <dsp:cNvPr id="0" name=""/>
        <dsp:cNvSpPr/>
      </dsp:nvSpPr>
      <dsp:spPr>
        <a:xfrm>
          <a:off x="1870869" y="3008545"/>
          <a:ext cx="2021594" cy="1039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Non-porous film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2Al+ 3/2O</a:t>
          </a:r>
          <a:r>
            <a:rPr lang="en-US" sz="1600" kern="1200" baseline="-25000" dirty="0" smtClean="0"/>
            <a:t>2 </a:t>
          </a:r>
          <a:r>
            <a:rPr lang="en-US" sz="1600" kern="1200" dirty="0" smtClean="0"/>
            <a:t>     2Al</a:t>
          </a:r>
          <a:r>
            <a:rPr lang="en-US" sz="1600" kern="1200" baseline="-25000" dirty="0" smtClean="0"/>
            <a:t>2</a:t>
          </a:r>
          <a:r>
            <a:rPr lang="en-US" sz="1600" kern="1200" dirty="0" smtClean="0"/>
            <a:t>O</a:t>
          </a:r>
          <a:r>
            <a:rPr lang="en-US" sz="1600" kern="1200" baseline="-25000" dirty="0" smtClean="0"/>
            <a:t>3</a:t>
          </a: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2Mg + O</a:t>
          </a:r>
          <a:r>
            <a:rPr lang="en-US" sz="1600" kern="1200" baseline="-25000" dirty="0" smtClean="0"/>
            <a:t>2 </a:t>
          </a:r>
          <a:r>
            <a:rPr lang="en-US" sz="1600" kern="1200" dirty="0" smtClean="0"/>
            <a:t>     2MgO</a:t>
          </a:r>
          <a:endParaRPr lang="en-US" sz="1600" kern="1200" dirty="0"/>
        </a:p>
      </dsp:txBody>
      <dsp:txXfrm>
        <a:off x="1870869" y="3008545"/>
        <a:ext cx="2021594" cy="1039936"/>
      </dsp:txXfrm>
    </dsp:sp>
    <dsp:sp modelId="{43A43E16-1C8B-48A9-9A73-221DF2C55377}">
      <dsp:nvSpPr>
        <dsp:cNvPr id="0" name=""/>
        <dsp:cNvSpPr/>
      </dsp:nvSpPr>
      <dsp:spPr>
        <a:xfrm>
          <a:off x="3903979" y="4051301"/>
          <a:ext cx="2064323" cy="10209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Unstable oxide film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4Ag+ O</a:t>
          </a:r>
          <a:r>
            <a:rPr lang="en-US" sz="1600" kern="1200" baseline="-25000" dirty="0" smtClean="0"/>
            <a:t>2 </a:t>
          </a:r>
          <a:r>
            <a:rPr lang="en-US" sz="1600" kern="1200" dirty="0" smtClean="0"/>
            <a:t> </a:t>
          </a:r>
          <a:r>
            <a:rPr lang="en-US" sz="1600" kern="1200" dirty="0" smtClean="0">
              <a:latin typeface="Century Gothic"/>
            </a:rPr>
            <a:t>→</a:t>
          </a:r>
          <a:r>
            <a:rPr lang="en-US" sz="1600" kern="1200" dirty="0" smtClean="0"/>
            <a:t>  2Ag</a:t>
          </a:r>
          <a:r>
            <a:rPr lang="en-US" sz="1600" kern="1200" baseline="-25000" dirty="0" smtClean="0"/>
            <a:t>2</a:t>
          </a:r>
          <a:r>
            <a:rPr lang="en-US" sz="1600" kern="1200" dirty="0" smtClean="0"/>
            <a:t>O</a:t>
          </a:r>
          <a:endParaRPr lang="en-US" sz="1600" kern="1200" dirty="0"/>
        </a:p>
      </dsp:txBody>
      <dsp:txXfrm>
        <a:off x="3903979" y="4051301"/>
        <a:ext cx="2064323" cy="1020944"/>
      </dsp:txXfrm>
    </dsp:sp>
    <dsp:sp modelId="{86AB1014-BB6D-4C9B-940B-65E10F07CCE5}">
      <dsp:nvSpPr>
        <dsp:cNvPr id="0" name=""/>
        <dsp:cNvSpPr/>
      </dsp:nvSpPr>
      <dsp:spPr>
        <a:xfrm>
          <a:off x="6116647" y="5015717"/>
          <a:ext cx="2260881" cy="8817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Volatile oxide film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2Mo+ 3O</a:t>
          </a:r>
          <a:r>
            <a:rPr lang="en-US" sz="1600" kern="1200" baseline="-25000" dirty="0" smtClean="0"/>
            <a:t>2 </a:t>
          </a:r>
          <a:r>
            <a:rPr lang="en-US" sz="1600" kern="1200" dirty="0" smtClean="0"/>
            <a:t>  </a:t>
          </a:r>
          <a:r>
            <a:rPr lang="en-US" sz="1600" kern="1200" dirty="0" smtClean="0">
              <a:latin typeface="Century Gothic"/>
            </a:rPr>
            <a:t>→</a:t>
          </a:r>
          <a:r>
            <a:rPr lang="en-US" sz="1600" kern="1200" dirty="0" smtClean="0"/>
            <a:t> 2Mo</a:t>
          </a:r>
          <a:r>
            <a:rPr lang="en-US" sz="1600" kern="1200" baseline="-25000" dirty="0" smtClean="0"/>
            <a:t>2</a:t>
          </a:r>
          <a:r>
            <a:rPr lang="en-US" sz="1600" kern="1200" dirty="0" smtClean="0"/>
            <a:t>O</a:t>
          </a:r>
          <a:r>
            <a:rPr lang="en-US" sz="1600" kern="1200" baseline="-25000" dirty="0" smtClean="0"/>
            <a:t>3</a:t>
          </a:r>
          <a:endParaRPr lang="en-US" sz="1600" kern="1200" dirty="0"/>
        </a:p>
      </dsp:txBody>
      <dsp:txXfrm>
        <a:off x="6116647" y="5015717"/>
        <a:ext cx="2260881" cy="881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9C20-1055-41A6-AC91-B4C93923C9F9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235488-3A04-42C0-84C3-0FA4D38031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9C20-1055-41A6-AC91-B4C93923C9F9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5488-3A04-42C0-84C3-0FA4D3803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5235488-3A04-42C0-84C3-0FA4D38031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9C20-1055-41A6-AC91-B4C93923C9F9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9C20-1055-41A6-AC91-B4C93923C9F9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5235488-3A04-42C0-84C3-0FA4D38031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9C20-1055-41A6-AC91-B4C93923C9F9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235488-3A04-42C0-84C3-0FA4D38031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30D9C20-1055-41A6-AC91-B4C93923C9F9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5488-3A04-42C0-84C3-0FA4D38031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9C20-1055-41A6-AC91-B4C93923C9F9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5235488-3A04-42C0-84C3-0FA4D38031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9C20-1055-41A6-AC91-B4C93923C9F9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5235488-3A04-42C0-84C3-0FA4D3803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9C20-1055-41A6-AC91-B4C93923C9F9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235488-3A04-42C0-84C3-0FA4D3803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235488-3A04-42C0-84C3-0FA4D38031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9C20-1055-41A6-AC91-B4C93923C9F9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5235488-3A04-42C0-84C3-0FA4D38031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30D9C20-1055-41A6-AC91-B4C93923C9F9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30D9C20-1055-41A6-AC91-B4C93923C9F9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235488-3A04-42C0-84C3-0FA4D38031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mitk@isquareit.edu.in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info@isquareit.edu.in" TargetMode="External"/><Relationship Id="rId4" Type="http://schemas.openxmlformats.org/officeDocument/2006/relationships/hyperlink" Target="http://www.isquareit.edu.i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Types </a:t>
            </a:r>
            <a:r>
              <a:rPr lang="en-US" sz="6600" dirty="0" smtClean="0"/>
              <a:t>of</a:t>
            </a:r>
            <a:r>
              <a:rPr lang="en-US" sz="6000" dirty="0" smtClean="0"/>
              <a:t> Corrosion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971800"/>
            <a:ext cx="8686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Dr. </a:t>
            </a:r>
            <a:r>
              <a:rPr lang="en-US" b="1" dirty="0" err="1" smtClean="0">
                <a:solidFill>
                  <a:srgbClr val="0070C0"/>
                </a:solidFill>
              </a:rPr>
              <a:t>Swati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Kolet</a:t>
            </a:r>
            <a:endParaRPr lang="en-US" b="1" dirty="0" smtClean="0">
              <a:solidFill>
                <a:srgbClr val="0070C0"/>
              </a:solidFill>
            </a:endParaRP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Assistant Professor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Department of Applied Sciences &amp; Engineering</a:t>
            </a:r>
          </a:p>
          <a:p>
            <a:pPr algn="ctr"/>
            <a:endParaRPr lang="en-US" b="1" dirty="0" smtClean="0">
              <a:solidFill>
                <a:srgbClr val="0070C0"/>
              </a:solidFill>
            </a:endParaRPr>
          </a:p>
          <a:p>
            <a:pPr algn="ctr"/>
            <a:endParaRPr lang="en-US" b="1" dirty="0" smtClean="0">
              <a:solidFill>
                <a:srgbClr val="0070C0"/>
              </a:solidFill>
            </a:endParaRPr>
          </a:p>
          <a:p>
            <a:pPr algn="ctr"/>
            <a:endParaRPr lang="en-US" b="1" dirty="0" smtClean="0">
              <a:solidFill>
                <a:srgbClr val="0070C0"/>
              </a:solidFill>
            </a:endParaRPr>
          </a:p>
          <a:p>
            <a:pPr algn="ctr"/>
            <a:endParaRPr lang="en-US" b="1" dirty="0" smtClean="0">
              <a:solidFill>
                <a:srgbClr val="0070C0"/>
              </a:solidFill>
            </a:endParaRP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Hope Foundation’s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International Institute of Information Technology, </a:t>
            </a:r>
            <a:r>
              <a:rPr lang="en-US" b="1" dirty="0" err="1" smtClean="0">
                <a:solidFill>
                  <a:srgbClr val="0070C0"/>
                </a:solidFill>
              </a:rPr>
              <a:t>Pune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logo for ti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228600"/>
            <a:ext cx="2209800" cy="994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159752" cy="758952"/>
          </a:xfrm>
        </p:spPr>
        <p:txBody>
          <a:bodyPr/>
          <a:lstStyle/>
          <a:p>
            <a:r>
              <a:rPr lang="en-US" dirty="0" smtClean="0"/>
              <a:t>Two dissimilar metals in contact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Metals or alloys that are placed higher in the galvanic series act as anode and get corroded. </a:t>
            </a:r>
          </a:p>
          <a:p>
            <a:r>
              <a:rPr lang="en-US" dirty="0" smtClean="0"/>
              <a:t>Ex: Tap of brass or stainless steel pipe.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4326" r="20407" b="2934"/>
          <a:stretch>
            <a:fillRect/>
          </a:stretch>
        </p:blipFill>
        <p:spPr bwMode="auto">
          <a:xfrm rot="16200000">
            <a:off x="3314700" y="800100"/>
            <a:ext cx="2514600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logo for tit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1539972" cy="685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5943600"/>
            <a:ext cx="861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i="1" dirty="0" smtClean="0">
                <a:latin typeface="Arial Narrow" pitchFamily="34" charset="0"/>
              </a:rPr>
              <a:t>Hope Foundation’s International Institute of Information Technology, I²IT P-14,Rajiv Gandhi Infotech Park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MIDC Phase 1, Hinjawadi, Pune – 411057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Tel - +91 20 22933441/2/3 </a:t>
            </a:r>
            <a:r>
              <a:rPr lang="en-IN" sz="1400" i="1" dirty="0" smtClean="0">
                <a:solidFill>
                  <a:srgbClr val="FF0000"/>
                </a:solidFill>
                <a:latin typeface="Arial Narrow" pitchFamily="34" charset="0"/>
              </a:rPr>
              <a:t>| www.isquareit.edu.in | info@isquareit.edu.in</a:t>
            </a:r>
            <a:endParaRPr lang="en-IN" sz="140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7007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Stressed and Unstressed part on same metal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Stressed part: Working on a metal part disturbs the grain structure at the worked part i.e. stressed part.</a:t>
            </a:r>
          </a:p>
          <a:p>
            <a:r>
              <a:rPr lang="en-US" sz="2400" dirty="0" smtClean="0"/>
              <a:t>Whenever it comes in contact with aqueous medium stresses part acts as anode and unstressed part acts as cathode.</a:t>
            </a:r>
          </a:p>
          <a:p>
            <a:r>
              <a:rPr lang="en-US" sz="2400" dirty="0" smtClean="0"/>
              <a:t>Ex: Threaded end of a pipe or tip of a pin.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8333" b="16667"/>
          <a:stretch>
            <a:fillRect/>
          </a:stretch>
        </p:blipFill>
        <p:spPr bwMode="auto">
          <a:xfrm>
            <a:off x="1828800" y="4002619"/>
            <a:ext cx="5257800" cy="171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logo for tit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1539972" cy="68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5943600"/>
            <a:ext cx="861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i="1" dirty="0" smtClean="0">
                <a:latin typeface="Arial Narrow" pitchFamily="34" charset="0"/>
              </a:rPr>
              <a:t>Hope Foundation’s International Institute of Information Technology, I²IT P-14,Rajiv Gandhi Infotech Park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MIDC Phase 1, Hinjawadi, Pune – 411057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Tel - +91 20 22933441/2/3 </a:t>
            </a:r>
            <a:r>
              <a:rPr lang="en-IN" sz="1400" i="1" dirty="0" smtClean="0">
                <a:solidFill>
                  <a:srgbClr val="FF0000"/>
                </a:solidFill>
                <a:latin typeface="Arial Narrow" pitchFamily="34" charset="0"/>
              </a:rPr>
              <a:t>| www.isquareit.edu.in | info@isquareit.edu.in</a:t>
            </a:r>
            <a:endParaRPr lang="en-IN" sz="140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Impurities in metal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large number of tiny galvanic cells are formed on the surface of the metal or improperly made alloy when in contact with aqueous medium.</a:t>
            </a:r>
          </a:p>
          <a:p>
            <a:r>
              <a:rPr lang="en-US" dirty="0" smtClean="0"/>
              <a:t>Here, either the impurity or the metal acts as anode depending on the placement in the galvanic series.</a:t>
            </a:r>
            <a:endParaRPr lang="en-US" dirty="0"/>
          </a:p>
        </p:txBody>
      </p:sp>
      <p:pic>
        <p:nvPicPr>
          <p:cNvPr id="4" name="Picture 2" descr="C:\Users\rane\Desktop\New Doc 2018-11-28 11.53.53_10.jpg"/>
          <p:cNvPicPr>
            <a:picLocks noChangeAspect="1" noChangeArrowheads="1"/>
          </p:cNvPicPr>
          <p:nvPr/>
        </p:nvPicPr>
        <p:blipFill>
          <a:blip r:embed="rId2" cstate="print"/>
          <a:srcRect l="3621" r="5880"/>
          <a:stretch>
            <a:fillRect/>
          </a:stretch>
        </p:blipFill>
        <p:spPr bwMode="auto">
          <a:xfrm>
            <a:off x="1905000" y="4164046"/>
            <a:ext cx="6207991" cy="1703353"/>
          </a:xfrm>
          <a:prstGeom prst="rect">
            <a:avLst/>
          </a:prstGeom>
          <a:noFill/>
        </p:spPr>
      </p:pic>
      <p:pic>
        <p:nvPicPr>
          <p:cNvPr id="5" name="Picture 4" descr="logo for tit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1539972" cy="68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5943600"/>
            <a:ext cx="861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i="1" dirty="0" smtClean="0">
                <a:latin typeface="Arial Narrow" pitchFamily="34" charset="0"/>
              </a:rPr>
              <a:t>Hope Foundation’s International Institute of Information Technology, I²IT P-14,Rajiv Gandhi Infotech Park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MIDC Phase 1, Hinjawadi, Pune – 411057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Tel - +91 20 22933441/2/3 </a:t>
            </a:r>
            <a:r>
              <a:rPr lang="en-IN" sz="1400" i="1" dirty="0" smtClean="0">
                <a:solidFill>
                  <a:srgbClr val="FF0000"/>
                </a:solidFill>
                <a:latin typeface="Arial Narrow" pitchFamily="34" charset="0"/>
              </a:rPr>
              <a:t>| www.isquareit.edu.in | info@isquareit.edu.in</a:t>
            </a:r>
            <a:endParaRPr lang="en-IN" sz="140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7007352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 Concentration/Differential Aeration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 smtClean="0"/>
              <a:t>Definition</a:t>
            </a:r>
            <a:r>
              <a:rPr lang="en-US" dirty="0" smtClean="0"/>
              <a:t>: The concentration of cells formed due to varying O</a:t>
            </a:r>
            <a:r>
              <a:rPr lang="en-US" baseline="-25000" dirty="0" smtClean="0"/>
              <a:t>2</a:t>
            </a:r>
            <a:r>
              <a:rPr lang="en-US" dirty="0" smtClean="0"/>
              <a:t> concentrations on a metal are called as differential aeration cells and the corrosion is called Differential Aeration corrosion.</a:t>
            </a:r>
          </a:p>
          <a:p>
            <a:r>
              <a:rPr lang="en-US" dirty="0" smtClean="0"/>
              <a:t>There are four types:</a:t>
            </a:r>
          </a:p>
          <a:p>
            <a:pPr lvl="1"/>
            <a:r>
              <a:rPr lang="en-US" dirty="0" smtClean="0"/>
              <a:t>Partial immersion of metal</a:t>
            </a:r>
          </a:p>
          <a:p>
            <a:pPr lvl="1"/>
            <a:r>
              <a:rPr lang="en-US" dirty="0" smtClean="0"/>
              <a:t>Partial burial in ground</a:t>
            </a:r>
          </a:p>
          <a:p>
            <a:pPr lvl="1"/>
            <a:r>
              <a:rPr lang="en-US" dirty="0" smtClean="0"/>
              <a:t>Crevices </a:t>
            </a:r>
          </a:p>
          <a:p>
            <a:pPr lvl="1"/>
            <a:r>
              <a:rPr lang="en-US" dirty="0" smtClean="0"/>
              <a:t>Oxide film on metal surface partially ruptured</a:t>
            </a:r>
            <a:endParaRPr lang="en-US" dirty="0"/>
          </a:p>
        </p:txBody>
      </p:sp>
      <p:pic>
        <p:nvPicPr>
          <p:cNvPr id="4" name="Picture 3" descr="logo for ti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1539972" cy="68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5943600"/>
            <a:ext cx="861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i="1" dirty="0" smtClean="0">
                <a:latin typeface="Arial Narrow" pitchFamily="34" charset="0"/>
              </a:rPr>
              <a:t>Hope Foundation’s International Institute of Information Technology, I²IT P-14,Rajiv Gandhi Infotech Park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MIDC Phase 1, Hinjawadi, Pune – 411057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Tel - +91 20 22933441/2/3 </a:t>
            </a:r>
            <a:r>
              <a:rPr lang="en-IN" sz="1400" i="1" dirty="0" smtClean="0">
                <a:solidFill>
                  <a:srgbClr val="FF0000"/>
                </a:solidFill>
                <a:latin typeface="Arial Narrow" pitchFamily="34" charset="0"/>
              </a:rPr>
              <a:t>| www.isquareit.edu.in | info@isquareit.edu.in</a:t>
            </a:r>
            <a:endParaRPr lang="en-IN" sz="140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immersion of metal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immersed part of the metal is poorly oxygenated and the upper part that is exposed to higher concentration of air acts as cathode and does not get corroded. </a:t>
            </a:r>
          </a:p>
          <a:p>
            <a:endParaRPr lang="en-US" dirty="0"/>
          </a:p>
        </p:txBody>
      </p:sp>
      <p:pic>
        <p:nvPicPr>
          <p:cNvPr id="4" name="Picture 3" descr="C:\Users\rane\Desktop\New Doc 2018-11-28 11.53.53_11.jpg"/>
          <p:cNvPicPr>
            <a:picLocks noChangeAspect="1" noChangeArrowheads="1"/>
          </p:cNvPicPr>
          <p:nvPr/>
        </p:nvPicPr>
        <p:blipFill>
          <a:blip r:embed="rId2" cstate="print"/>
          <a:srcRect r="5679"/>
          <a:stretch>
            <a:fillRect/>
          </a:stretch>
        </p:blipFill>
        <p:spPr bwMode="auto">
          <a:xfrm>
            <a:off x="1600200" y="3321082"/>
            <a:ext cx="6324600" cy="2546318"/>
          </a:xfrm>
          <a:prstGeom prst="rect">
            <a:avLst/>
          </a:prstGeom>
          <a:noFill/>
        </p:spPr>
      </p:pic>
      <p:pic>
        <p:nvPicPr>
          <p:cNvPr id="5" name="Picture 4" descr="logo for tit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1539972" cy="68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5943600"/>
            <a:ext cx="861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i="1" dirty="0" smtClean="0">
                <a:latin typeface="Arial Narrow" pitchFamily="34" charset="0"/>
              </a:rPr>
              <a:t>Hope Foundation’s International Institute of Information Technology, I²IT P-14,Rajiv Gandhi Infotech Park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MIDC Phase 1, Hinjawadi, Pune – 411057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Tel - +91 20 22933441/2/3 </a:t>
            </a:r>
            <a:r>
              <a:rPr lang="en-IN" sz="1400" i="1" dirty="0" smtClean="0">
                <a:solidFill>
                  <a:srgbClr val="FF0000"/>
                </a:solidFill>
                <a:latin typeface="Arial Narrow" pitchFamily="34" charset="0"/>
              </a:rPr>
              <a:t>| www.isquareit.edu.in | info@isquareit.edu.in</a:t>
            </a:r>
            <a:endParaRPr lang="en-IN" sz="140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304800"/>
            <a:ext cx="8503920" cy="6553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/>
              <a:t>Partial burial in ground</a:t>
            </a:r>
          </a:p>
          <a:p>
            <a:r>
              <a:rPr lang="en-US" sz="2400" dirty="0" smtClean="0"/>
              <a:t>A metal partially buried in ground has the aerial part more oxygenated(cathode) and moist part poorly oxygenated(anode).</a:t>
            </a:r>
          </a:p>
          <a:p>
            <a:pPr>
              <a:buNone/>
            </a:pPr>
            <a:r>
              <a:rPr lang="en-US" b="1" u="sng" dirty="0" smtClean="0"/>
              <a:t>Crevices</a:t>
            </a:r>
            <a:r>
              <a:rPr lang="en-US" dirty="0" smtClean="0"/>
              <a:t> </a:t>
            </a:r>
          </a:p>
          <a:p>
            <a:r>
              <a:rPr lang="en-US" sz="2400" dirty="0" smtClean="0"/>
              <a:t>Two metals in contact have a crevice which is poorly oxygenated and gets corroded. </a:t>
            </a:r>
          </a:p>
          <a:p>
            <a:pPr>
              <a:buNone/>
            </a:pPr>
            <a:r>
              <a:rPr lang="en-US" b="1" u="sng" dirty="0" smtClean="0"/>
              <a:t>Oxide film on metal surface partially ruptured</a:t>
            </a:r>
          </a:p>
          <a:p>
            <a:r>
              <a:rPr lang="en-US" sz="2400" dirty="0" smtClean="0"/>
              <a:t>When the non-porous oxide film is ruptured, open part is oxygenated and covered part is poorly oxygenated.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logo for ti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1539972" cy="68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5943600"/>
            <a:ext cx="861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i="1" dirty="0" smtClean="0">
                <a:latin typeface="Arial Narrow" pitchFamily="34" charset="0"/>
              </a:rPr>
              <a:t>Hope Foundation’s International Institute of Information Technology, I²IT P-14,Rajiv Gandhi Infotech Park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MIDC Phase 1, Hinjawadi, Pune – 411057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Tel - +91 20 22933441/2/3 </a:t>
            </a:r>
            <a:r>
              <a:rPr lang="en-IN" sz="1400" i="1" dirty="0" smtClean="0">
                <a:solidFill>
                  <a:srgbClr val="FF0000"/>
                </a:solidFill>
                <a:latin typeface="Arial Narrow" pitchFamily="34" charset="0"/>
              </a:rPr>
              <a:t>| www.isquareit.edu.in | info@isquareit.edu.in</a:t>
            </a:r>
            <a:endParaRPr lang="en-IN" sz="140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7007352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Mechanism of Electrochemical Corrosion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Whether the electrochemical cells take place by galvanic cells formation or concentration cells formation  ,the mechanism of corrosion is same.</a:t>
            </a:r>
          </a:p>
          <a:p>
            <a:r>
              <a:rPr lang="en-US" dirty="0" smtClean="0"/>
              <a:t>Reaction on anode :</a:t>
            </a:r>
          </a:p>
          <a:p>
            <a:pPr lvl="0">
              <a:buNone/>
            </a:pPr>
            <a:r>
              <a:rPr lang="en-US" dirty="0" smtClean="0"/>
              <a:t>      M </a:t>
            </a:r>
            <a:r>
              <a:rPr lang="en-US" dirty="0" smtClean="0">
                <a:latin typeface="Century Gothic"/>
              </a:rPr>
              <a:t>→ </a:t>
            </a:r>
            <a:r>
              <a:rPr lang="en-US" dirty="0" err="1" smtClean="0"/>
              <a:t>M</a:t>
            </a:r>
            <a:r>
              <a:rPr lang="en-US" baseline="30000" dirty="0" err="1" smtClean="0"/>
              <a:t>+n</a:t>
            </a:r>
            <a:r>
              <a:rPr lang="en-US" dirty="0" smtClean="0">
                <a:latin typeface="Century Gothic"/>
              </a:rPr>
              <a:t> </a:t>
            </a:r>
            <a:r>
              <a:rPr lang="en-US" dirty="0" smtClean="0"/>
              <a:t>+ ne</a:t>
            </a:r>
            <a:r>
              <a:rPr lang="en-US" baseline="30000" dirty="0" smtClean="0"/>
              <a:t>-</a:t>
            </a:r>
          </a:p>
          <a:p>
            <a:pPr>
              <a:buNone/>
            </a:pPr>
            <a:r>
              <a:rPr lang="en-US" baseline="30000" dirty="0" smtClean="0"/>
              <a:t> </a:t>
            </a:r>
            <a:r>
              <a:rPr lang="en-US" dirty="0" smtClean="0"/>
              <a:t>     Fe </a:t>
            </a:r>
            <a:r>
              <a:rPr lang="en-US" dirty="0" smtClean="0">
                <a:latin typeface="Century Gothic"/>
              </a:rPr>
              <a:t>→</a:t>
            </a:r>
            <a:r>
              <a:rPr lang="en-US" dirty="0" smtClean="0"/>
              <a:t> Fe</a:t>
            </a:r>
            <a:r>
              <a:rPr lang="en-US" baseline="30000" dirty="0" smtClean="0"/>
              <a:t>2+</a:t>
            </a:r>
            <a:r>
              <a:rPr lang="en-US" dirty="0" smtClean="0"/>
              <a:t> + 2e</a:t>
            </a:r>
            <a:r>
              <a:rPr lang="en-US" baseline="30000" dirty="0" smtClean="0"/>
              <a:t>-</a:t>
            </a:r>
          </a:p>
          <a:p>
            <a:r>
              <a:rPr lang="en-US" dirty="0" smtClean="0"/>
              <a:t>Reaction on anode : </a:t>
            </a:r>
          </a:p>
          <a:p>
            <a:pPr>
              <a:buNone/>
            </a:pPr>
            <a:r>
              <a:rPr lang="en-US" dirty="0" smtClean="0"/>
              <a:t>   (1)H</a:t>
            </a:r>
            <a:r>
              <a:rPr lang="en-US" baseline="-25000" dirty="0" smtClean="0"/>
              <a:t>2</a:t>
            </a:r>
            <a:r>
              <a:rPr lang="en-US" dirty="0" smtClean="0"/>
              <a:t> liberation</a:t>
            </a:r>
          </a:p>
          <a:p>
            <a:pPr>
              <a:buNone/>
            </a:pPr>
            <a:r>
              <a:rPr lang="en-US" dirty="0" smtClean="0"/>
              <a:t>   (2)O</a:t>
            </a:r>
            <a:r>
              <a:rPr lang="en-US" baseline="-25000" dirty="0" smtClean="0"/>
              <a:t>2</a:t>
            </a:r>
            <a:r>
              <a:rPr lang="en-US" dirty="0" smtClean="0"/>
              <a:t> adsorption</a:t>
            </a:r>
          </a:p>
          <a:p>
            <a:endParaRPr lang="en-US" dirty="0" smtClean="0"/>
          </a:p>
          <a:p>
            <a:pPr>
              <a:buNone/>
            </a:pPr>
            <a:endParaRPr lang="en-US" baseline="30000" dirty="0" smtClean="0"/>
          </a:p>
        </p:txBody>
      </p:sp>
      <p:pic>
        <p:nvPicPr>
          <p:cNvPr id="4" name="Picture 3" descr="logo for ti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1539972" cy="68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5943600"/>
            <a:ext cx="861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i="1" dirty="0" smtClean="0">
                <a:latin typeface="Arial Narrow" pitchFamily="34" charset="0"/>
              </a:rPr>
              <a:t>Hope Foundation’s International Institute of Information Technology, I²IT P-14,Rajiv Gandhi Infotech Park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MIDC Phase 1, Hinjawadi, Pune – 411057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Tel - +91 20 22933441/2/3 </a:t>
            </a:r>
            <a:r>
              <a:rPr lang="en-IN" sz="1400" i="1" dirty="0" smtClean="0">
                <a:solidFill>
                  <a:srgbClr val="FF0000"/>
                </a:solidFill>
                <a:latin typeface="Arial Narrow" pitchFamily="34" charset="0"/>
              </a:rPr>
              <a:t>| www.isquareit.edu.in | info@isquareit.edu.in</a:t>
            </a:r>
            <a:endParaRPr lang="en-IN" sz="140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(1)H</a:t>
            </a:r>
            <a:r>
              <a:rPr lang="en-US" baseline="-25000" dirty="0" smtClean="0"/>
              <a:t>2</a:t>
            </a:r>
            <a:r>
              <a:rPr lang="en-US" dirty="0" smtClean="0"/>
              <a:t> liberation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the corroding ,then the H</a:t>
            </a:r>
            <a:r>
              <a:rPr lang="en-US" baseline="30000" dirty="0" smtClean="0"/>
              <a:t>+</a:t>
            </a:r>
            <a:r>
              <a:rPr lang="en-US" dirty="0" smtClean="0"/>
              <a:t> ions from the medium catch electrons from the cathode and liberate H</a:t>
            </a:r>
            <a:r>
              <a:rPr lang="en-US" baseline="-25000" dirty="0" smtClean="0"/>
              <a:t>2</a:t>
            </a:r>
          </a:p>
          <a:p>
            <a:r>
              <a:rPr lang="en-US" baseline="-25000" dirty="0" smtClean="0"/>
              <a:t> </a:t>
            </a:r>
            <a:r>
              <a:rPr lang="en-US" dirty="0" smtClean="0"/>
              <a:t> Cathode:</a:t>
            </a:r>
          </a:p>
          <a:p>
            <a:pPr>
              <a:buNone/>
            </a:pPr>
            <a:r>
              <a:rPr lang="en-US" baseline="30000" dirty="0" smtClean="0"/>
              <a:t> </a:t>
            </a:r>
            <a:r>
              <a:rPr lang="en-US" dirty="0" smtClean="0"/>
              <a:t>    2H</a:t>
            </a:r>
            <a:r>
              <a:rPr lang="en-US" baseline="30000" dirty="0" smtClean="0"/>
              <a:t>+</a:t>
            </a:r>
            <a:r>
              <a:rPr lang="en-US" dirty="0" smtClean="0"/>
              <a:t> + 2e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r>
              <a:rPr lang="en-US" dirty="0" smtClean="0">
                <a:latin typeface="Century Gothic"/>
              </a:rPr>
              <a:t>→</a:t>
            </a:r>
            <a:r>
              <a:rPr lang="en-US" dirty="0" smtClean="0"/>
              <a:t> 2H </a:t>
            </a:r>
            <a:r>
              <a:rPr lang="en-US" dirty="0" smtClean="0">
                <a:latin typeface="Century Gothic"/>
              </a:rPr>
              <a:t>→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entury Gothic"/>
              </a:rPr>
              <a:t>↑</a:t>
            </a:r>
            <a:r>
              <a:rPr lang="en-US" baseline="-25000" dirty="0" smtClean="0"/>
              <a:t>      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  Fe + 2H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 smtClean="0">
                <a:latin typeface="Century Gothic"/>
              </a:rPr>
              <a:t>→</a:t>
            </a:r>
            <a:r>
              <a:rPr lang="en-US" dirty="0" smtClean="0"/>
              <a:t> Fe</a:t>
            </a:r>
            <a:r>
              <a:rPr lang="en-US" baseline="30000" dirty="0" smtClean="0"/>
              <a:t>2+</a:t>
            </a:r>
            <a:r>
              <a:rPr lang="en-US" dirty="0" smtClean="0"/>
              <a:t> +H</a:t>
            </a:r>
            <a:r>
              <a:rPr lang="en-US" baseline="-25000" dirty="0" smtClean="0"/>
              <a:t>2</a:t>
            </a:r>
          </a:p>
          <a:p>
            <a:pPr>
              <a:buNone/>
            </a:pPr>
            <a:endParaRPr lang="en-US" baseline="30000" dirty="0" smtClean="0"/>
          </a:p>
        </p:txBody>
      </p:sp>
      <p:pic>
        <p:nvPicPr>
          <p:cNvPr id="2050" name="Picture 2" descr="C:\Users\rane\Desktop\New Doc 2018-11-28 11.53.53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514600"/>
            <a:ext cx="4450455" cy="2743200"/>
          </a:xfrm>
          <a:prstGeom prst="rect">
            <a:avLst/>
          </a:prstGeom>
          <a:noFill/>
        </p:spPr>
      </p:pic>
      <p:pic>
        <p:nvPicPr>
          <p:cNvPr id="5" name="Picture 4" descr="logo for tit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1539972" cy="68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5943600"/>
            <a:ext cx="861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i="1" dirty="0" smtClean="0">
                <a:latin typeface="Arial Narrow" pitchFamily="34" charset="0"/>
              </a:rPr>
              <a:t>Hope Foundation’s International Institute of Information Technology, I²IT P-14,Rajiv Gandhi Infotech Park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MIDC Phase 1, Hinjawadi, Pune – 411057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Tel - +91 20 22933441/2/3 </a:t>
            </a:r>
            <a:r>
              <a:rPr lang="en-IN" sz="1400" i="1" dirty="0" smtClean="0">
                <a:solidFill>
                  <a:srgbClr val="FF0000"/>
                </a:solidFill>
                <a:latin typeface="Arial Narrow" pitchFamily="34" charset="0"/>
              </a:rPr>
              <a:t>| www.isquareit.edu.in | info@isquareit.edu.in</a:t>
            </a:r>
            <a:endParaRPr lang="en-IN" sz="140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(2)O</a:t>
            </a:r>
            <a:r>
              <a:rPr lang="en-US" baseline="-25000" dirty="0" smtClean="0"/>
              <a:t>2</a:t>
            </a:r>
            <a:r>
              <a:rPr lang="en-US" dirty="0" smtClean="0"/>
              <a:t> adsorption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the corroding medium is neutral or bit alkaline than some oxygen gas dissolved </a:t>
            </a:r>
            <a:r>
              <a:rPr lang="en-US" smtClean="0"/>
              <a:t>gets adsorbed </a:t>
            </a:r>
            <a:r>
              <a:rPr lang="en-US" dirty="0" smtClean="0"/>
              <a:t>on the cathode</a:t>
            </a:r>
          </a:p>
          <a:p>
            <a:r>
              <a:rPr lang="en-US" dirty="0" smtClean="0"/>
              <a:t>Cathode:</a:t>
            </a:r>
          </a:p>
          <a:p>
            <a:pPr>
              <a:buNone/>
            </a:pPr>
            <a:r>
              <a:rPr lang="en-US" dirty="0" smtClean="0"/>
              <a:t>   O</a:t>
            </a:r>
            <a:r>
              <a:rPr lang="en-US" baseline="-25000" dirty="0" smtClean="0"/>
              <a:t>2</a:t>
            </a:r>
            <a:r>
              <a:rPr lang="en-US" dirty="0" smtClean="0"/>
              <a:t> +2H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 </a:t>
            </a:r>
            <a:r>
              <a:rPr lang="en-US" dirty="0" smtClean="0">
                <a:latin typeface="Century Gothic"/>
              </a:rPr>
              <a:t>→ </a:t>
            </a:r>
            <a:r>
              <a:rPr lang="en-US" dirty="0" smtClean="0"/>
              <a:t>4OH</a:t>
            </a:r>
            <a:r>
              <a:rPr lang="en-US" baseline="30000" dirty="0" smtClean="0"/>
              <a:t>-</a:t>
            </a:r>
          </a:p>
          <a:p>
            <a:pPr>
              <a:buNone/>
            </a:pPr>
            <a:r>
              <a:rPr lang="en-US" baseline="-25000" dirty="0" smtClean="0"/>
              <a:t>      </a:t>
            </a:r>
          </a:p>
        </p:txBody>
      </p:sp>
      <p:pic>
        <p:nvPicPr>
          <p:cNvPr id="6" name="Picture 2" descr="C:\Users\rane\Desktop\New Doc 2018-11-28 11.53.53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514600"/>
            <a:ext cx="5181600" cy="3124200"/>
          </a:xfrm>
          <a:prstGeom prst="rect">
            <a:avLst/>
          </a:prstGeom>
          <a:noFill/>
        </p:spPr>
      </p:pic>
      <p:pic>
        <p:nvPicPr>
          <p:cNvPr id="5" name="Picture 4" descr="logo for tit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1539972" cy="685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5943600"/>
            <a:ext cx="861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i="1" dirty="0" smtClean="0">
                <a:latin typeface="Arial Narrow" pitchFamily="34" charset="0"/>
              </a:rPr>
              <a:t>Hope Foundation’s International Institute of Information Technology, I²IT P-14,Rajiv Gandhi Infotech Park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MIDC Phase 1, Hinjawadi, Pune – 411057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Tel - +91 20 22933441/2/3 </a:t>
            </a:r>
            <a:r>
              <a:rPr lang="en-IN" sz="1400" i="1" dirty="0" smtClean="0">
                <a:solidFill>
                  <a:srgbClr val="FF0000"/>
                </a:solidFill>
                <a:latin typeface="Arial Narrow" pitchFamily="34" charset="0"/>
              </a:rPr>
              <a:t>| www.isquareit.edu.in | info@isquareit.edu.in</a:t>
            </a:r>
            <a:endParaRPr lang="en-IN" sz="140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 for ti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304800"/>
            <a:ext cx="1635369" cy="685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219200"/>
            <a:ext cx="8686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 smtClean="0">
                <a:latin typeface="Arial Narrow" pitchFamily="34" charset="0"/>
              </a:rPr>
              <a:t>THANK YOU</a:t>
            </a:r>
          </a:p>
          <a:p>
            <a:pPr algn="ctr"/>
            <a:endParaRPr lang="en-IN" sz="2800" dirty="0">
              <a:latin typeface="Arial Narrow" pitchFamily="34" charset="0"/>
            </a:endParaRPr>
          </a:p>
          <a:p>
            <a:pPr algn="ctr"/>
            <a:r>
              <a:rPr lang="en-IN" sz="2800" dirty="0" smtClean="0">
                <a:latin typeface="Arial Narrow" pitchFamily="34" charset="0"/>
              </a:rPr>
              <a:t>For further details, </a:t>
            </a:r>
            <a:r>
              <a:rPr lang="en-IN" sz="2800" smtClean="0">
                <a:latin typeface="Arial Narrow" pitchFamily="34" charset="0"/>
              </a:rPr>
              <a:t>please </a:t>
            </a:r>
            <a:r>
              <a:rPr lang="en-IN" sz="2800" smtClean="0">
                <a:latin typeface="Arial Narrow" pitchFamily="34" charset="0"/>
              </a:rPr>
              <a:t>contact</a:t>
            </a:r>
            <a:endParaRPr lang="en-IN" sz="2800" dirty="0" smtClean="0">
              <a:latin typeface="Arial Narrow" pitchFamily="34" charset="0"/>
            </a:endParaRPr>
          </a:p>
          <a:p>
            <a:pPr algn="ctr"/>
            <a:r>
              <a:rPr lang="en-IN" sz="2800" dirty="0" smtClean="0">
                <a:latin typeface="Arial Narrow" pitchFamily="34" charset="0"/>
              </a:rPr>
              <a:t>Dr. </a:t>
            </a:r>
            <a:r>
              <a:rPr lang="en-IN" sz="2800" dirty="0" err="1" smtClean="0">
                <a:latin typeface="Arial Narrow" pitchFamily="34" charset="0"/>
              </a:rPr>
              <a:t>Swati</a:t>
            </a:r>
            <a:r>
              <a:rPr lang="en-IN" sz="2800" dirty="0" smtClean="0">
                <a:latin typeface="Arial Narrow" pitchFamily="34" charset="0"/>
              </a:rPr>
              <a:t> </a:t>
            </a:r>
            <a:r>
              <a:rPr lang="en-IN" sz="2800" dirty="0" err="1" smtClean="0">
                <a:latin typeface="Arial Narrow" pitchFamily="34" charset="0"/>
              </a:rPr>
              <a:t>Kolet</a:t>
            </a:r>
            <a:endParaRPr lang="en-IN" sz="2800" dirty="0" smtClean="0">
              <a:latin typeface="Arial Narrow" pitchFamily="34" charset="0"/>
            </a:endParaRPr>
          </a:p>
          <a:p>
            <a:pPr algn="ctr"/>
            <a:r>
              <a:rPr lang="en-IN" sz="2800" dirty="0" smtClean="0">
                <a:latin typeface="Arial Narrow" pitchFamily="34" charset="0"/>
                <a:hlinkClick r:id="rId3"/>
              </a:rPr>
              <a:t>swatik@isquareit.edu.in</a:t>
            </a:r>
            <a:r>
              <a:rPr lang="en-IN" sz="2800" dirty="0" smtClean="0">
                <a:latin typeface="Arial Narrow" pitchFamily="34" charset="0"/>
              </a:rPr>
              <a:t> </a:t>
            </a:r>
          </a:p>
          <a:p>
            <a:pPr algn="ctr"/>
            <a:r>
              <a:rPr lang="en-IN" sz="2800" dirty="0" smtClean="0">
                <a:latin typeface="Arial Narrow" pitchFamily="34" charset="0"/>
              </a:rPr>
              <a:t>Department of Applied Sciences &amp; Engineering</a:t>
            </a:r>
          </a:p>
          <a:p>
            <a:pPr algn="ctr"/>
            <a:endParaRPr lang="en-IN" sz="2800" dirty="0" smtClean="0">
              <a:latin typeface="Arial Narrow" pitchFamily="34" charset="0"/>
            </a:endParaRPr>
          </a:p>
          <a:p>
            <a:pPr algn="ctr"/>
            <a:r>
              <a:rPr lang="en-IN" sz="2800" dirty="0" smtClean="0">
                <a:latin typeface="Arial Narrow" pitchFamily="34" charset="0"/>
              </a:rPr>
              <a:t>Hope Foundation’s</a:t>
            </a:r>
          </a:p>
          <a:p>
            <a:pPr algn="ctr"/>
            <a:r>
              <a:rPr lang="en-IN" sz="2800" dirty="0" smtClean="0">
                <a:latin typeface="Arial Narrow" pitchFamily="34" charset="0"/>
              </a:rPr>
              <a:t> International Institute of Information Technology, I²IT </a:t>
            </a:r>
          </a:p>
          <a:p>
            <a:pPr algn="ctr"/>
            <a:r>
              <a:rPr lang="en-IN" sz="2800" dirty="0" smtClean="0">
                <a:latin typeface="Arial Narrow" pitchFamily="34" charset="0"/>
              </a:rPr>
              <a:t>P-14,Rajiv Gandhi Infotech Park</a:t>
            </a:r>
          </a:p>
          <a:p>
            <a:pPr algn="ctr"/>
            <a:r>
              <a:rPr lang="en-IN" sz="2800" dirty="0" smtClean="0">
                <a:latin typeface="Arial Narrow" pitchFamily="34" charset="0"/>
              </a:rPr>
              <a:t>MIDC Phase 1, Hinjawadi, Pune – 411057</a:t>
            </a:r>
          </a:p>
          <a:p>
            <a:pPr algn="ctr"/>
            <a:r>
              <a:rPr lang="en-IN" sz="2800" dirty="0" smtClean="0">
                <a:latin typeface="Arial Narrow" pitchFamily="34" charset="0"/>
              </a:rPr>
              <a:t>Tel - +91 20 22933441/2/3</a:t>
            </a:r>
          </a:p>
          <a:p>
            <a:pPr algn="ctr"/>
            <a:r>
              <a:rPr lang="en-IN" sz="2800" dirty="0" smtClean="0">
                <a:latin typeface="Arial Narrow" pitchFamily="34" charset="0"/>
                <a:hlinkClick r:id="rId4"/>
              </a:rPr>
              <a:t>www.isquareit.edu.in</a:t>
            </a:r>
            <a:r>
              <a:rPr lang="en-IN" sz="2800" dirty="0" smtClean="0">
                <a:latin typeface="Arial Narrow" pitchFamily="34" charset="0"/>
              </a:rPr>
              <a:t> | </a:t>
            </a:r>
            <a:r>
              <a:rPr lang="en-IN" sz="2800" dirty="0" smtClean="0">
                <a:latin typeface="Arial Narrow" pitchFamily="34" charset="0"/>
                <a:hlinkClick r:id="rId5"/>
              </a:rPr>
              <a:t>info@isquareit.edu.in</a:t>
            </a:r>
            <a:r>
              <a:rPr lang="en-IN" sz="2800" dirty="0" smtClean="0">
                <a:latin typeface="Arial Narrow" pitchFamily="34" charset="0"/>
              </a:rPr>
              <a:t> </a:t>
            </a:r>
            <a:endParaRPr lang="en-IN" sz="28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Dry Corrosion	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This type of corrosion occurs due to direct attack of atmospheric gases. </a:t>
            </a:r>
          </a:p>
          <a:p>
            <a:r>
              <a:rPr lang="en-US" dirty="0" smtClean="0"/>
              <a:t>Rate of corrosion depends on:</a:t>
            </a:r>
          </a:p>
          <a:p>
            <a:pPr lvl="1"/>
            <a:r>
              <a:rPr lang="en-US" dirty="0" smtClean="0"/>
              <a:t>Chemical affinity between metal and gas</a:t>
            </a:r>
          </a:p>
          <a:p>
            <a:pPr lvl="1"/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Nature of oxide film on the surface of metal</a:t>
            </a:r>
          </a:p>
          <a:p>
            <a:pPr lvl="1"/>
            <a:r>
              <a:rPr lang="en-US" dirty="0" smtClean="0"/>
              <a:t>Moisture in air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8" name="Picture 7" descr="logo for ti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1539972" cy="685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5943600"/>
            <a:ext cx="861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i="1" dirty="0" smtClean="0">
                <a:latin typeface="Arial Narrow" pitchFamily="34" charset="0"/>
              </a:rPr>
              <a:t>Hope Foundation’s International Institute of Information Technology, I²IT P-14,Rajiv Gandhi Infotech Park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MIDC Phase 1, Hinjawadi, Pune – 411057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Tel - +91 20 22933441/2/3 </a:t>
            </a:r>
            <a:r>
              <a:rPr lang="en-IN" sz="1400" i="1" dirty="0" smtClean="0">
                <a:solidFill>
                  <a:srgbClr val="FF0000"/>
                </a:solidFill>
                <a:latin typeface="Arial Narrow" pitchFamily="34" charset="0"/>
              </a:rPr>
              <a:t>| www.isquareit.edu.in | info@isquareit.edu.in</a:t>
            </a:r>
            <a:endParaRPr lang="en-IN" sz="140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7007352" cy="758952"/>
          </a:xfrm>
        </p:spPr>
        <p:txBody>
          <a:bodyPr/>
          <a:lstStyle/>
          <a:p>
            <a:r>
              <a:rPr lang="en-US" dirty="0" smtClean="0"/>
              <a:t>Mechanism of Dry Corrosion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Corrosion by oxygen:</a:t>
            </a:r>
          </a:p>
          <a:p>
            <a:pPr lvl="1">
              <a:buNone/>
            </a:pPr>
            <a:r>
              <a:rPr lang="en-US" dirty="0" smtClean="0"/>
              <a:t>The corrosion of metal by oxygen takes place as: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Adsorption of O</a:t>
            </a:r>
            <a:r>
              <a:rPr lang="en-US" baseline="-25000" dirty="0" smtClean="0"/>
              <a:t>2</a:t>
            </a:r>
            <a:r>
              <a:rPr lang="en-US" dirty="0" smtClean="0"/>
              <a:t> molecules on metal surface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Dissociation of  O</a:t>
            </a:r>
            <a:r>
              <a:rPr lang="en-US" baseline="-25000" dirty="0" smtClean="0"/>
              <a:t>2</a:t>
            </a:r>
            <a:r>
              <a:rPr lang="en-US" dirty="0" smtClean="0"/>
              <a:t> molecules into atoms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Loss of electrons by metal atom to Oxygen atom, resulting in formation of metal ion and oxide ion.</a:t>
            </a:r>
          </a:p>
          <a:p>
            <a:pPr marL="731520" lvl="1" indent="-457200">
              <a:buNone/>
            </a:pPr>
            <a:endParaRPr lang="en-US" dirty="0" smtClean="0"/>
          </a:p>
        </p:txBody>
      </p:sp>
      <p:pic>
        <p:nvPicPr>
          <p:cNvPr id="4" name="Picture 3" descr="logo for ti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1539972" cy="68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5943600"/>
            <a:ext cx="861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i="1" dirty="0" smtClean="0">
                <a:latin typeface="Arial Narrow" pitchFamily="34" charset="0"/>
              </a:rPr>
              <a:t>Hope Foundation’s International Institute of Information Technology, I²IT P-14,Rajiv Gandhi Infotech Park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MIDC Phase 1, Hinjawadi, Pune – 411057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Tel - +91 20 22933441/2/3 </a:t>
            </a:r>
            <a:r>
              <a:rPr lang="en-IN" sz="1400" i="1" dirty="0" smtClean="0">
                <a:solidFill>
                  <a:srgbClr val="FF0000"/>
                </a:solidFill>
                <a:latin typeface="Arial Narrow" pitchFamily="34" charset="0"/>
              </a:rPr>
              <a:t>| www.isquareit.edu.in | info@isquareit.edu.in</a:t>
            </a:r>
            <a:endParaRPr lang="en-IN" sz="140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991" y="228600"/>
            <a:ext cx="8619209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logo for tit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1539972" cy="68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5943600"/>
            <a:ext cx="861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i="1" dirty="0" smtClean="0">
                <a:latin typeface="Arial Narrow" pitchFamily="34" charset="0"/>
              </a:rPr>
              <a:t>Hope Foundation’s International Institute of Information Technology, I²IT P-14,Rajiv Gandhi Infotech Park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MIDC Phase 1, Hinjawadi, Pune – 411057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Tel - +91 20 22933441/2/3 </a:t>
            </a:r>
            <a:r>
              <a:rPr lang="en-IN" sz="1400" i="1" dirty="0" smtClean="0">
                <a:solidFill>
                  <a:srgbClr val="FF0000"/>
                </a:solidFill>
                <a:latin typeface="Arial Narrow" pitchFamily="34" charset="0"/>
              </a:rPr>
              <a:t>| www.isquareit.edu.in | info@isquareit.edu.in</a:t>
            </a:r>
            <a:endParaRPr lang="en-IN" sz="140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88392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1295400" y="2286000"/>
            <a:ext cx="2286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295400" y="2590800"/>
            <a:ext cx="2286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295400" y="2895600"/>
            <a:ext cx="2286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200400" y="3657600"/>
            <a:ext cx="152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124200" y="3657600"/>
            <a:ext cx="2286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048000" y="3962400"/>
            <a:ext cx="2286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 for titl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" y="228600"/>
            <a:ext cx="1539972" cy="685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5943600"/>
            <a:ext cx="861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i="1" dirty="0" smtClean="0">
                <a:latin typeface="Arial Narrow" pitchFamily="34" charset="0"/>
              </a:rPr>
              <a:t>Hope Foundation’s International Institute of Information Technology, I²IT P-14,Rajiv Gandhi Infotech Park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MIDC Phase 1, Hinjawadi, Pune – 411057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Tel - +91 20 22933441/2/3 </a:t>
            </a:r>
            <a:r>
              <a:rPr lang="en-IN" sz="1400" i="1" dirty="0" smtClean="0">
                <a:solidFill>
                  <a:srgbClr val="FF0000"/>
                </a:solidFill>
                <a:latin typeface="Arial Narrow" pitchFamily="34" charset="0"/>
              </a:rPr>
              <a:t>| www.isquareit.edu.in | info@isquareit.edu.in</a:t>
            </a:r>
            <a:endParaRPr lang="en-IN" sz="140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Pilling Bedworth Rule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This gives idea about nature of oxide film.</a:t>
            </a:r>
          </a:p>
          <a:p>
            <a:r>
              <a:rPr lang="en-US" dirty="0" smtClean="0"/>
              <a:t>PBR = Volume of metal oxide/ Volume of metal consumed</a:t>
            </a:r>
          </a:p>
          <a:p>
            <a:r>
              <a:rPr lang="en-US" dirty="0" smtClean="0"/>
              <a:t>If 1 &lt; PBR&lt; 1.45 then film is non porous.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 descr="logo for ti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1539972" cy="68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5943600"/>
            <a:ext cx="861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i="1" dirty="0" smtClean="0">
                <a:latin typeface="Arial Narrow" pitchFamily="34" charset="0"/>
              </a:rPr>
              <a:t>Hope Foundation’s International Institute of Information Technology, I²IT P-14,Rajiv Gandhi Infotech Park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MIDC Phase 1, Hinjawadi, Pune – 411057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Tel - +91 20 22933441/2/3 </a:t>
            </a:r>
            <a:r>
              <a:rPr lang="en-IN" sz="1400" i="1" dirty="0" smtClean="0">
                <a:solidFill>
                  <a:srgbClr val="FF0000"/>
                </a:solidFill>
                <a:latin typeface="Arial Narrow" pitchFamily="34" charset="0"/>
              </a:rPr>
              <a:t>| www.isquareit.edu.in | info@isquareit.edu.in</a:t>
            </a:r>
            <a:endParaRPr lang="en-IN" sz="140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6310" t="14286" r="36311" b="35165"/>
          <a:stretch>
            <a:fillRect/>
          </a:stretch>
        </p:blipFill>
        <p:spPr bwMode="auto">
          <a:xfrm>
            <a:off x="2133600" y="304800"/>
            <a:ext cx="5608568" cy="551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logo for tit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1539972" cy="68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5943600"/>
            <a:ext cx="861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i="1" dirty="0" smtClean="0">
                <a:latin typeface="Arial Narrow" pitchFamily="34" charset="0"/>
              </a:rPr>
              <a:t>Hope Foundation’s International Institute of Information Technology, I²IT P-14,Rajiv Gandhi Infotech Park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MIDC Phase 1, Hinjawadi, Pune – 411057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Tel - +91 20 22933441/2/3 </a:t>
            </a:r>
            <a:r>
              <a:rPr lang="en-IN" sz="1400" i="1" dirty="0" smtClean="0">
                <a:solidFill>
                  <a:srgbClr val="FF0000"/>
                </a:solidFill>
                <a:latin typeface="Arial Narrow" pitchFamily="34" charset="0"/>
              </a:rPr>
              <a:t>| www.isquareit.edu.in | info@isquareit.edu.in</a:t>
            </a:r>
            <a:endParaRPr lang="en-IN" sz="140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216152"/>
          </a:xfrm>
        </p:spPr>
        <p:txBody>
          <a:bodyPr>
            <a:normAutofit/>
          </a:bodyPr>
          <a:lstStyle/>
          <a:p>
            <a:r>
              <a:rPr lang="en-US" dirty="0" smtClean="0"/>
              <a:t>Electrochemical Corrosion (Immersed corrosion)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Definition: Corrosion of a metal by aqueous conducting medium with the formation of anodic and cathodic areas.</a:t>
            </a:r>
          </a:p>
          <a:p>
            <a:r>
              <a:rPr lang="en-US" dirty="0" smtClean="0"/>
              <a:t>There are two types of electrochemical corrosion:</a:t>
            </a:r>
          </a:p>
          <a:p>
            <a:pPr lvl="1"/>
            <a:r>
              <a:rPr lang="en-US" dirty="0" smtClean="0"/>
              <a:t>Galvanic Corrosion</a:t>
            </a:r>
          </a:p>
          <a:p>
            <a:pPr lvl="1"/>
            <a:r>
              <a:rPr lang="en-US" dirty="0" smtClean="0"/>
              <a:t>Concentration/Differential Aeration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b="1" dirty="0" smtClean="0">
                <a:solidFill>
                  <a:schemeClr val="tx1"/>
                </a:solidFill>
              </a:rPr>
              <a:t>Note: Corrosion takes place only on the anodic area and the product remains dissolved or gets deposited on the cathode.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logo for ti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1539972" cy="68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5943600"/>
            <a:ext cx="861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i="1" dirty="0" smtClean="0">
                <a:latin typeface="Arial Narrow" pitchFamily="34" charset="0"/>
              </a:rPr>
              <a:t>Hope Foundation’s International Institute of Information Technology, I²IT P-14,Rajiv Gandhi Infotech Park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MIDC Phase 1, Hinjawadi, Pune – 411057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Tel - +91 20 22933441/2/3 </a:t>
            </a:r>
            <a:r>
              <a:rPr lang="en-IN" sz="1400" i="1" dirty="0" smtClean="0">
                <a:solidFill>
                  <a:srgbClr val="FF0000"/>
                </a:solidFill>
                <a:latin typeface="Arial Narrow" pitchFamily="34" charset="0"/>
              </a:rPr>
              <a:t>| www.isquareit.edu.in | info@isquareit.edu.in</a:t>
            </a:r>
            <a:endParaRPr lang="en-IN" sz="140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Galvanic Corrosion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 smtClean="0"/>
              <a:t>Definition</a:t>
            </a:r>
            <a:r>
              <a:rPr lang="en-US" dirty="0" smtClean="0"/>
              <a:t>: The electrochemical corrosion by attack of an aqueous medium with the formation of a galvanic cell is called galvanic corrosion.</a:t>
            </a:r>
          </a:p>
          <a:p>
            <a:r>
              <a:rPr lang="en-US" dirty="0" smtClean="0"/>
              <a:t>There are three types:</a:t>
            </a:r>
          </a:p>
          <a:p>
            <a:pPr lvl="1"/>
            <a:r>
              <a:rPr lang="en-US" dirty="0" smtClean="0"/>
              <a:t>Two dissimilar metals in contact</a:t>
            </a:r>
          </a:p>
          <a:p>
            <a:pPr lvl="1"/>
            <a:r>
              <a:rPr lang="en-US" dirty="0" smtClean="0"/>
              <a:t>Stressed and unstressed part on the same metal</a:t>
            </a:r>
          </a:p>
          <a:p>
            <a:pPr lvl="1"/>
            <a:r>
              <a:rPr lang="en-US" dirty="0" smtClean="0"/>
              <a:t>Impurities in the metal</a:t>
            </a:r>
          </a:p>
        </p:txBody>
      </p:sp>
      <p:pic>
        <p:nvPicPr>
          <p:cNvPr id="4" name="Picture 3" descr="logo for ti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1539972" cy="68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5943600"/>
            <a:ext cx="861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i="1" dirty="0" smtClean="0">
                <a:latin typeface="Arial Narrow" pitchFamily="34" charset="0"/>
              </a:rPr>
              <a:t>Hope Foundation’s International Institute of Information Technology, I²IT P-14,Rajiv Gandhi Infotech Park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MIDC Phase 1, Hinjawadi, Pune – 411057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Tel - +91 20 22933441/2/3 </a:t>
            </a:r>
            <a:r>
              <a:rPr lang="en-IN" sz="1400" i="1" dirty="0" smtClean="0">
                <a:solidFill>
                  <a:srgbClr val="FF0000"/>
                </a:solidFill>
                <a:latin typeface="Arial Narrow" pitchFamily="34" charset="0"/>
              </a:rPr>
              <a:t>| www.isquareit.edu.in | info@isquareit.edu.in</a:t>
            </a:r>
            <a:endParaRPr lang="en-IN" sz="140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538</TotalTime>
  <Words>1317</Words>
  <Application>Microsoft Office PowerPoint</Application>
  <PresentationFormat>On-screen Show (4:3)</PresentationFormat>
  <Paragraphs>161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Civic</vt:lpstr>
      <vt:lpstr>Types of Corrosion</vt:lpstr>
      <vt:lpstr>Dry Corrosion  </vt:lpstr>
      <vt:lpstr>Mechanism of Dry Corrosion</vt:lpstr>
      <vt:lpstr>Slide 4</vt:lpstr>
      <vt:lpstr>Slide 5</vt:lpstr>
      <vt:lpstr>Pilling Bedworth Rule </vt:lpstr>
      <vt:lpstr>Slide 7</vt:lpstr>
      <vt:lpstr>Electrochemical Corrosion (Immersed corrosion)</vt:lpstr>
      <vt:lpstr>1. Galvanic Corrosion</vt:lpstr>
      <vt:lpstr>Two dissimilar metals in contact </vt:lpstr>
      <vt:lpstr>Stressed and Unstressed part on same metal</vt:lpstr>
      <vt:lpstr>Impurities in metal</vt:lpstr>
      <vt:lpstr>2. Concentration/Differential Aeration</vt:lpstr>
      <vt:lpstr>Partial immersion of metal</vt:lpstr>
      <vt:lpstr>Slide 15</vt:lpstr>
      <vt:lpstr>Mechanism of Electrochemical Corrosion</vt:lpstr>
      <vt:lpstr> (1)H2 liberation</vt:lpstr>
      <vt:lpstr>(2)O2 adsorption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Hg</dc:title>
  <dc:creator>rane</dc:creator>
  <cp:lastModifiedBy>Vaidehi Banerjee</cp:lastModifiedBy>
  <cp:revision>30</cp:revision>
  <dcterms:created xsi:type="dcterms:W3CDTF">2018-11-28T12:35:59Z</dcterms:created>
  <dcterms:modified xsi:type="dcterms:W3CDTF">2019-01-04T08:51:09Z</dcterms:modified>
</cp:coreProperties>
</file>