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7" r:id="rId2"/>
    <p:sldId id="318" r:id="rId3"/>
    <p:sldId id="319" r:id="rId4"/>
    <p:sldId id="320" r:id="rId5"/>
    <p:sldId id="328" r:id="rId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99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92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Math443/543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Jan. 5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648418-0E85-45AD-9164-321F3C10EF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2F98D-9F39-49E5-A628-6F8F65F04E56}" type="datetimeFigureOut">
              <a:rPr lang="en-US" smtClean="0"/>
              <a:pPr/>
              <a:t>1/4/2019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376C-C25F-4AC8-9DD2-B4D83A6F85C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B236E-22C7-4B40-8A7B-4419DD72E4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3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B236E-22C7-4B40-8A7B-4419DD72E4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3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B236E-22C7-4B40-8A7B-4419DD72E4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3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B236E-22C7-4B40-8A7B-4419DD72E4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34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B236E-22C7-4B40-8A7B-4419DD72E4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3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50B10-9A16-4141-BACB-F2E9D2154F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732A5-3DFD-4139-98D4-5A980C716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CAD01-FFB8-43B8-8034-E8A701500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D18A0-F024-4189-B2F9-70E86B16B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8469E-9398-4CEB-9442-FB3D7EE19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5C356-31FD-41B9-9EF5-5E2E92542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A07C6-C5F2-4ABA-BFD1-10C75196F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EA4DC-7C38-4CDD-8650-294217B34D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36C4F-31B6-48A8-BAC3-7C7169D1E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DF24D-D84F-4717-ADB2-776B74B1AF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47837-6163-4832-972B-017359F56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C2EB46-AFE4-49C6-A914-9FE7853375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info@isquareit.edu.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hyperlink" Target="mailto:info@isquareit.edu.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hyperlink" Target="mailto:info@isquareit.edu.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1.png"/><Relationship Id="rId4" Type="http://schemas.openxmlformats.org/officeDocument/2006/relationships/hyperlink" Target="mailto:info@isquareit.edu.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info@isquareit.edu.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14437"/>
            <a:ext cx="9144000" cy="45783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Tel - +91 20 22933441 / 2 / 3  |  Website -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rgbClr val="FF0000"/>
                </a:solidFill>
              </a:rPr>
              <a:t> ; Email - 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000768"/>
            <a:ext cx="9144000" cy="1588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01851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3399"/>
                </a:solidFill>
                <a:latin typeface="Comic Sans MS" charset="0"/>
              </a:rPr>
              <a:t>Newton’s Laws of Motion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4684709"/>
            <a:ext cx="8143932" cy="1316059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Prepared By- Dr.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Satyavathi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Pentapati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="1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IT,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Hinjawadi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Pune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- 411057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"/>
            <a:ext cx="898328" cy="1000107"/>
          </a:xfrm>
          <a:prstGeom prst="rect">
            <a:avLst/>
          </a:prstGeom>
          <a:ln w="28575">
            <a:solidFill>
              <a:srgbClr val="00A0A8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89192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 build="p"/>
      <p:bldP spid="11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14437"/>
            <a:ext cx="9144000" cy="45783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Tel - +91 20 22933441 / 2 / 3  |  Website -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rgbClr val="FF0000"/>
                </a:solidFill>
              </a:rPr>
              <a:t> ; Email - 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18463"/>
            <a:ext cx="9144000" cy="1588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019123"/>
            <a:ext cx="9144000" cy="1588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71406" y="886878"/>
            <a:ext cx="8839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zh-TW" sz="2000" dirty="0" smtClean="0">
              <a:latin typeface="Bookman Old Style" pitchFamily="18" charset="0"/>
              <a:sym typeface="Symbol" charset="2"/>
            </a:endParaRPr>
          </a:p>
          <a:p>
            <a:pPr>
              <a:spcBef>
                <a:spcPct val="50000"/>
              </a:spcBef>
            </a:pPr>
            <a:endParaRPr lang="en-US" altLang="zh-TW" sz="2000" dirty="0" smtClean="0">
              <a:latin typeface="Bookman Old Style" pitchFamily="18" charset="0"/>
              <a:sym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9864" y="285728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5969"/>
                </a:solidFill>
                <a:latin typeface="Times New Roman" pitchFamily="18" charset="0"/>
                <a:cs typeface="Times New Roman" pitchFamily="18" charset="0"/>
              </a:rPr>
              <a:t>Newton’s First Law</a:t>
            </a:r>
            <a:endParaRPr lang="en-US" sz="2800" b="1" dirty="0">
              <a:solidFill>
                <a:srgbClr val="FF59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"/>
            <a:ext cx="898328" cy="1000107"/>
          </a:xfrm>
          <a:prstGeom prst="rect">
            <a:avLst/>
          </a:prstGeom>
          <a:ln w="28575">
            <a:solidFill>
              <a:srgbClr val="00A0A8"/>
            </a:solidFill>
          </a:ln>
        </p:spPr>
      </p:pic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381000" y="730508"/>
            <a:ext cx="8382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body continues its state of rest or motion unless it is acted by some external agency of force. It describes the existence of force</a:t>
            </a:r>
            <a:r>
              <a:rPr lang="en-US" sz="2000" b="1" dirty="0" smtClean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https://www.physicsclassroom.com/mmedia/newtlaws/mb.cfm</a:t>
            </a:r>
            <a:endParaRPr lang="en-US" sz="2000" dirty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8" descr="Image result for Newton's first  law animation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052" y="2209801"/>
            <a:ext cx="8001000" cy="312419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98919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14437"/>
            <a:ext cx="9144000" cy="45783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Tel - +91 20 22933441 / 2 / 3  |  Website -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rgbClr val="FF0000"/>
                </a:solidFill>
              </a:rPr>
              <a:t> ; Email - 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"/>
            <a:ext cx="898328" cy="1000107"/>
          </a:xfrm>
          <a:prstGeom prst="rect">
            <a:avLst/>
          </a:prstGeom>
          <a:ln w="28575">
            <a:solidFill>
              <a:srgbClr val="00A0A8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0" y="1018463"/>
            <a:ext cx="9144000" cy="1588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019123"/>
            <a:ext cx="9144000" cy="1588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38426" y="285728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5969"/>
                </a:solidFill>
                <a:latin typeface="Times New Roman" pitchFamily="18" charset="0"/>
                <a:cs typeface="Times New Roman" pitchFamily="18" charset="0"/>
              </a:rPr>
              <a:t>Newton’s Second Law</a:t>
            </a:r>
            <a:endParaRPr lang="en-US" sz="2800" b="1" dirty="0">
              <a:solidFill>
                <a:srgbClr val="FF59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81000" y="1110793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rate of change of momentum is directly proportional to the force which caused the change and will be in the direction of the force.</a:t>
            </a:r>
          </a:p>
          <a:p>
            <a:pPr algn="just"/>
            <a:endParaRPr lang="en-US" sz="2000" b="1" dirty="0">
              <a:solidFill>
                <a:srgbClr val="00A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	Rate of change of Momentum = (mv</a:t>
            </a:r>
            <a:r>
              <a:rPr lang="en-US" sz="2000" b="1" baseline="-25000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-mv</a:t>
            </a:r>
            <a:r>
              <a:rPr lang="en-US" sz="2000" b="1" baseline="-25000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) / t </a:t>
            </a:r>
            <a:endParaRPr lang="en-US" sz="2000" b="1" dirty="0" smtClean="0">
              <a:solidFill>
                <a:srgbClr val="00A0A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				         </a:t>
            </a:r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=  m(v</a:t>
            </a:r>
            <a:r>
              <a:rPr lang="en-US" sz="2000" b="1" baseline="-25000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000" b="1" baseline="-25000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) / t</a:t>
            </a:r>
          </a:p>
          <a:p>
            <a:pPr algn="just"/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000" b="1" dirty="0" smtClean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         =  ma </a:t>
            </a:r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, where, a = acceleration</a:t>
            </a:r>
          </a:p>
          <a:p>
            <a:pPr algn="just"/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Therefore,  F </a:t>
            </a:r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 smtClean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ma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" y="5357826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A0A8"/>
                </a:solidFill>
              </a:rPr>
              <a:t>https://i.pinimg.com/originals/bf/75/eb/bf75ebba02c81709c5060f160b46876c.gif</a:t>
            </a:r>
            <a:endParaRPr lang="en-US" sz="2000" b="1" dirty="0">
              <a:solidFill>
                <a:srgbClr val="00A0A8"/>
              </a:solidFill>
            </a:endParaRPr>
          </a:p>
        </p:txBody>
      </p:sp>
      <p:pic>
        <p:nvPicPr>
          <p:cNvPr id="19" name="Picture 2" descr="https://i.pinimg.com/originals/bf/75/eb/bf75ebba02c81709c5060f160b46876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3429000"/>
            <a:ext cx="3429000" cy="194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9192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14437"/>
            <a:ext cx="9144000" cy="45783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Tel - +91 20 22933441 / 2 / 3  |  Website -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rgbClr val="FF0000"/>
                </a:solidFill>
              </a:rPr>
              <a:t> ; Email - 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"/>
            <a:ext cx="898328" cy="1000107"/>
          </a:xfrm>
          <a:prstGeom prst="rect">
            <a:avLst/>
          </a:prstGeom>
          <a:ln w="28575">
            <a:solidFill>
              <a:srgbClr val="00A0A8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0" y="1018463"/>
            <a:ext cx="9144000" cy="1588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019123"/>
            <a:ext cx="9144000" cy="1588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1302" y="285728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5969"/>
                </a:solidFill>
                <a:latin typeface="Times New Roman" pitchFamily="18" charset="0"/>
                <a:cs typeface="Times New Roman" pitchFamily="18" charset="0"/>
              </a:rPr>
              <a:t>Newton’s Third Law</a:t>
            </a:r>
            <a:endParaRPr lang="en-US" sz="2800" b="1" dirty="0">
              <a:solidFill>
                <a:srgbClr val="FF596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81000" y="730508"/>
            <a:ext cx="838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rgbClr val="FF21C5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en-US" sz="2000" dirty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b="1" dirty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every action, there is an equal and opposite reaction</a:t>
            </a:r>
            <a:r>
              <a:rPr lang="en-US" sz="2000" b="1" dirty="0" smtClean="0">
                <a:solidFill>
                  <a:srgbClr val="00A0A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21C5"/>
                </a:solidFill>
                <a:latin typeface="Times New Roman" pitchFamily="18" charset="0"/>
                <a:cs typeface="Times New Roman" pitchFamily="18" charset="0"/>
              </a:rPr>
              <a:t>https://samandgabbyscienceproject.weebly.com/</a:t>
            </a:r>
            <a:endParaRPr lang="en-US" sz="2000" b="1" dirty="0">
              <a:solidFill>
                <a:srgbClr val="FF21C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Image result for Newton's third law animation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071678"/>
            <a:ext cx="3962400" cy="2971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919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0" y="6114437"/>
            <a:ext cx="9144000" cy="45783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Hope Foundation’s International Institute of Information Technology, I²IT, P-14 Rajiv Gandhi Infotech Park, Hinjawadi, Pune - 411 057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Tel - +91 20 22933441 / 2 / 3  |  Website -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www.isquareit.edu.in</a:t>
            </a:r>
            <a:r>
              <a:rPr lang="en-US" dirty="0" smtClean="0">
                <a:solidFill>
                  <a:srgbClr val="FF0000"/>
                </a:solidFill>
              </a:rPr>
              <a:t> ; Email - 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info@isquareit.edu.in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000768"/>
            <a:ext cx="9144000" cy="1588"/>
          </a:xfrm>
          <a:prstGeom prst="line">
            <a:avLst/>
          </a:prstGeom>
          <a:ln w="28575">
            <a:solidFill>
              <a:srgbClr val="66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Google Shape;250;p33"/>
          <p:cNvSpPr txBox="1">
            <a:spLocks/>
          </p:cNvSpPr>
          <p:nvPr/>
        </p:nvSpPr>
        <p:spPr bwMode="auto">
          <a:xfrm>
            <a:off x="0" y="3048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 any queries please contact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Satyavathi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Nath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Department of Applied Sciences &amp; Engineering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Hope Foundation’s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International Institute of Information Technology, I²IT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P-14, Rajiv Gandhi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Infotech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Park, MIDC Phase 1,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Hinjawadi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Pune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– 411 057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www.isquareit.edu.in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Phone : +91 20 22933441 / 2 / 3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7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satyavathin@isquareit.edu.in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/>
              </a:rPr>
              <a:t>info@isquareit.edu.in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"/>
            <a:ext cx="898328" cy="1000107"/>
          </a:xfrm>
          <a:prstGeom prst="rect">
            <a:avLst/>
          </a:prstGeom>
          <a:ln w="28575">
            <a:solidFill>
              <a:srgbClr val="00A0A8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8919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8775</TotalTime>
  <Words>347</Words>
  <Application>Microsoft Office PowerPoint</Application>
  <PresentationFormat>On-screen Show (4:3)</PresentationFormat>
  <Paragraphs>73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Newton’s Laws of Motion</vt:lpstr>
      <vt:lpstr>Slide 2</vt:lpstr>
      <vt:lpstr>Slide 3</vt:lpstr>
      <vt:lpstr>Slide 4</vt:lpstr>
      <vt:lpstr>Slide 5</vt:lpstr>
    </vt:vector>
  </TitlesOfParts>
  <Company>Ohio University Math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Integer Programming</dc:title>
  <dc:creator>vardges</dc:creator>
  <cp:lastModifiedBy>Vaidehi Banerjee</cp:lastModifiedBy>
  <cp:revision>232</cp:revision>
  <dcterms:created xsi:type="dcterms:W3CDTF">2012-10-20T15:35:44Z</dcterms:created>
  <dcterms:modified xsi:type="dcterms:W3CDTF">2019-01-04T10:04:55Z</dcterms:modified>
</cp:coreProperties>
</file>