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8" r:id="rId2"/>
    <p:sldId id="265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70" r:id="rId11"/>
    <p:sldId id="271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31077-377E-409E-9B1E-2ED6CD663DBA}" type="datetimeFigureOut">
              <a:rPr lang="en-US" smtClean="0"/>
              <a:pPr/>
              <a:t>12/6/2018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FDF10-6D5D-4629-AC98-927ADAAA79D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FDF10-6D5D-4629-AC98-927ADAAA79DB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6C1CD-D90C-4B9F-AC2B-0DCA97A0B7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arangs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mailto:info@isquareit.edu.i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1</a:t>
            </a:fld>
            <a:endParaRPr lang="en-IN"/>
          </a:p>
        </p:txBody>
      </p:sp>
      <p:pic>
        <p:nvPicPr>
          <p:cNvPr id="8" name="Picture 7" descr="only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1000108"/>
            <a:ext cx="3179421" cy="367896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5373216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HOPE FOUNDATION’S</a:t>
            </a:r>
          </a:p>
          <a:p>
            <a:pPr algn="ctr"/>
            <a:r>
              <a:rPr lang="en-IN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INTERNATIONAL INSTITUTE OF IFORMATION TECHNOLOGY, (I²IT)</a:t>
            </a:r>
          </a:p>
          <a:p>
            <a:pPr algn="ctr"/>
            <a:r>
              <a:rPr lang="en-IN" sz="1600" b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www.isquareit.edu.in</a:t>
            </a:r>
            <a:endParaRPr lang="en-IN" sz="16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IN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+91 20 22933441 / 2</a:t>
            </a:r>
            <a:endParaRPr lang="en-IN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Overloading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4422"/>
            <a:ext cx="8077200" cy="5214974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Rules for Overloading Operators: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609600" indent="-609600" algn="just"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Binary arithmetic operators such as +,-,* and / must explicitly return a value.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They must not attempt to change their own arguments.</a:t>
            </a:r>
          </a:p>
          <a:p>
            <a:pPr marL="609600" indent="-609600" algn="just">
              <a:buFont typeface="+mj-lt"/>
              <a:buAutoNum type="arabicPeriod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Overloaded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operators follow the syntax rules of the original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operators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They cannot be overridden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609600" indent="-609600" algn="just">
              <a:buFont typeface="+mj-lt"/>
              <a:buAutoNum type="arabicPeriod"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09600" indent="-609600" algn="just"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We can not use 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friend functions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 overload following operators.</a:t>
            </a:r>
          </a:p>
          <a:p>
            <a:pPr marL="609600" indent="-609600" algn="just">
              <a:buFont typeface="+mj-lt"/>
              <a:buAutoNum type="romanLcPeriod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Assignment operator =</a:t>
            </a:r>
          </a:p>
          <a:p>
            <a:pPr marL="609600" indent="-609600" algn="just">
              <a:buFont typeface="+mj-lt"/>
              <a:buAutoNum type="romanLcPeriod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Function call operator ()</a:t>
            </a:r>
          </a:p>
          <a:p>
            <a:pPr marL="609600" indent="-609600" algn="just">
              <a:buFont typeface="+mj-lt"/>
              <a:buAutoNum type="romanLcPeriod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Subscripting operator []</a:t>
            </a:r>
          </a:p>
          <a:p>
            <a:pPr marL="609600" indent="-609600" algn="just">
              <a:buFont typeface="+mj-lt"/>
              <a:buAutoNum type="romanLcPeriod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Class member access operator -&gt;</a:t>
            </a:r>
          </a:p>
          <a:p>
            <a:pPr marL="609600" indent="-609600" algn="just">
              <a:buNone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5" name="Slide Number Placeholder 4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C6C1CD-D90C-4B9F-AC2B-0DCA97A0B7B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9" name="Date Placeholder 3"/>
          <p:cNvSpPr txBox="1">
            <a:spLocks/>
          </p:cNvSpPr>
          <p:nvPr/>
        </p:nvSpPr>
        <p:spPr>
          <a:xfrm>
            <a:off x="0" y="6356350"/>
            <a:ext cx="9144000" cy="50165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Hope Foundation’s International Institute of Information Technology, I²IT, P-14 Rajiv Gandhi Infotech Park, Hinjawadi, Pune - 411 057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 - +91 20 22933441 / 2 / 3  |  Website -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www.isquareit.edu.in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Email -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info@isquareit.edu.in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0034" y="1643050"/>
            <a:ext cx="8077200" cy="5000660"/>
          </a:xfrm>
        </p:spPr>
        <p:txBody>
          <a:bodyPr>
            <a:normAutofit/>
          </a:bodyPr>
          <a:lstStyle/>
          <a:p>
            <a:pPr marL="609600" indent="-609600" algn="just">
              <a:buFont typeface="+mj-lt"/>
              <a:buAutoNum type="arabicPeriod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 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Balgurusamy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“Object-Oriented Programming with C++”, Second Edition, Tata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Mcgraw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Hill</a:t>
            </a:r>
          </a:p>
          <a:p>
            <a:pPr marL="609600" indent="-609600" algn="just">
              <a:buNone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09600" indent="-609600" algn="just"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  Herbert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Schildt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“C++: The Complete Reference”, 4</a:t>
            </a:r>
            <a:r>
              <a:rPr lang="en-US" sz="20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Edition,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Tata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Mcgraw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Hill</a:t>
            </a:r>
          </a:p>
          <a:p>
            <a:pPr marL="609600" indent="-609600" algn="just">
              <a:buNone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09600" indent="-609600" algn="just"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    https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://www.tutorialspoint.com/cplusplus/cpp_overloading.htm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5" name="Slide Number Placeholder 4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C6C1CD-D90C-4B9F-AC2B-0DCA97A0B7B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9" name="Date Placeholder 3"/>
          <p:cNvSpPr txBox="1">
            <a:spLocks/>
          </p:cNvSpPr>
          <p:nvPr/>
        </p:nvSpPr>
        <p:spPr>
          <a:xfrm>
            <a:off x="0" y="6356350"/>
            <a:ext cx="9144000" cy="50165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Hope Foundation’s International Institute of Information Technology, I²IT, P-14 Rajiv Gandhi Infotech Park, Hinjawadi, Pune - 411 057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 - +91 20 22933441 / 2 / 3  |  Website -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www.isquareit.edu.in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Email -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info@isquareit.edu.in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IN" dirty="0" smtClean="0"/>
              <a:t>THANK YOU</a:t>
            </a:r>
          </a:p>
          <a:p>
            <a:pPr algn="ctr">
              <a:buNone/>
            </a:pPr>
            <a:endParaRPr lang="en-IN" dirty="0" smtClean="0"/>
          </a:p>
          <a:p>
            <a:pPr marL="0" algn="ctr">
              <a:buNone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 further information please contact</a:t>
            </a:r>
          </a:p>
          <a:p>
            <a:pPr marL="0" algn="ctr">
              <a:buNone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Prof. </a:t>
            </a:r>
            <a:r>
              <a:rPr lang="en-IN" sz="1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Sarang</a:t>
            </a: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1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A.Saoji</a:t>
            </a:r>
            <a:endParaRPr lang="en-IN" sz="17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algn="ctr">
              <a:buNone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Department of </a:t>
            </a: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Information Technology</a:t>
            </a:r>
            <a:endParaRPr lang="en-IN" sz="17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algn="ctr">
              <a:buNone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Hope Foundation’s International Institute of Information Technology, I²IT</a:t>
            </a:r>
          </a:p>
          <a:p>
            <a:pPr marL="0" algn="ctr">
              <a:buNone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Hinjawadi, Pune – 411 057</a:t>
            </a:r>
          </a:p>
          <a:p>
            <a:pPr marL="0" algn="ctr">
              <a:buNone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Phone - +91 20 22933441</a:t>
            </a:r>
          </a:p>
          <a:p>
            <a:pPr marL="0" algn="ctr">
              <a:buNone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www.isquareit.edu.in</a:t>
            </a: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|  </a:t>
            </a: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sarangs@isquareit.edu.in</a:t>
            </a: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IN" sz="17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C6C1CD-D90C-4B9F-AC2B-0DCA97A0B7B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Operator Overloading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4991120"/>
          </a:xfrm>
        </p:spPr>
        <p:txBody>
          <a:bodyPr>
            <a:normAutofit/>
          </a:bodyPr>
          <a:lstStyle/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Definition</a:t>
            </a:r>
            <a:endParaRPr lang="en-US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90600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C++ tries to make the user-defined data types behave in much the same way as the built-in types.</a:t>
            </a:r>
          </a:p>
          <a:p>
            <a:pPr marL="990600" lvl="1" indent="-533400" algn="just">
              <a:lnSpc>
                <a:spcPct val="90000"/>
              </a:lnSpc>
              <a:buNone/>
            </a:pP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90600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 instance, C++ permits us to add two variables of user-defined types with the same syntax that is applied to the basic types.</a:t>
            </a:r>
          </a:p>
          <a:p>
            <a:pPr marL="990600" lvl="1" indent="-533400" algn="just">
              <a:lnSpc>
                <a:spcPct val="90000"/>
              </a:lnSpc>
              <a:buNone/>
            </a:pP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90600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This means that C++ has the ability to provide the operators with special meaning for a data type.</a:t>
            </a:r>
          </a:p>
          <a:p>
            <a:pPr marL="990600" lvl="1" indent="-533400" algn="just">
              <a:lnSpc>
                <a:spcPct val="90000"/>
              </a:lnSpc>
              <a:buNone/>
            </a:pP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90600" lvl="1" indent="-5334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mechanism of giving such special meaning to an operator is known as operator overloading.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BB667-96F7-4599-89CF-798F40EFEB4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9144000" cy="50165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Overloading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14554"/>
            <a:ext cx="8458200" cy="3071834"/>
          </a:xfrm>
        </p:spPr>
        <p:txBody>
          <a:bodyPr>
            <a:normAutofit/>
          </a:bodyPr>
          <a:lstStyle/>
          <a:p>
            <a:pPr marL="609600" indent="-609600" algn="just" eaLnBrk="1" hangingPunct="1">
              <a:buFontTx/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We can overload all the all the C++ operators except the following:</a:t>
            </a:r>
          </a:p>
          <a:p>
            <a:pPr marL="609600" indent="-609600" algn="just" eaLnBrk="1" hangingPunct="1">
              <a:buFontTx/>
              <a:buNone/>
            </a:pP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09600" indent="-609600" algn="just" eaLnBrk="1" hangingPunct="1">
              <a:buFont typeface="+mj-lt"/>
              <a:buAutoNum type="arabicPeriod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Class member access operators (.,.*)</a:t>
            </a:r>
          </a:p>
          <a:p>
            <a:pPr marL="609600" indent="-609600" algn="just" eaLnBrk="1" hangingPunct="1">
              <a:buFont typeface="+mj-lt"/>
              <a:buAutoNum type="arabicPeriod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Scope resolution operator (: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:)</a:t>
            </a:r>
          </a:p>
          <a:p>
            <a:pPr marL="609600" indent="-609600" algn="just" eaLnBrk="1" hangingPunct="1">
              <a:buFont typeface="+mj-lt"/>
              <a:buAutoNum type="arabicPeriod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Size operator (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sizeof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)</a:t>
            </a:r>
          </a:p>
          <a:p>
            <a:pPr marL="609600" indent="-609600" algn="just" eaLnBrk="1" hangingPunct="1">
              <a:buFont typeface="+mj-lt"/>
              <a:buAutoNum type="arabicPeriod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Conditional operator (?:)</a:t>
            </a:r>
          </a:p>
          <a:p>
            <a:pPr marL="609600" indent="-609600" algn="just" eaLnBrk="1" hangingPunct="1">
              <a:buFont typeface="+mj-lt"/>
              <a:buAutoNum type="arabicPeriod"/>
            </a:pP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609600" indent="-609600" algn="just" eaLnBrk="1" hangingPunct="1">
              <a:buNone/>
            </a:pP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BB667-96F7-4599-89CF-798F40EFEB4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9144000" cy="50165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Overloading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5181600"/>
          </a:xfrm>
        </p:spPr>
        <p:txBody>
          <a:bodyPr>
            <a:normAutofit/>
          </a:bodyPr>
          <a:lstStyle/>
          <a:p>
            <a:pPr marL="609600" indent="-609600" eaLnBrk="1" hangingPunct="1">
              <a:buFontTx/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Syntax:</a:t>
            </a:r>
            <a:endParaRPr lang="en-US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09600" indent="-609600" eaLnBrk="1" hangingPunct="1">
              <a:buFontTx/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Return type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classname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::operator (op-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arglist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609600" indent="-609600" eaLnBrk="1" hangingPunct="1">
              <a:buFontTx/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{</a:t>
            </a:r>
          </a:p>
          <a:p>
            <a:pPr marL="609600" indent="-609600" eaLnBrk="1" hangingPunct="1">
              <a:buFontTx/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Function body   //task definition</a:t>
            </a:r>
          </a:p>
          <a:p>
            <a:pPr marL="609600" indent="-609600" eaLnBrk="1" hangingPunct="1">
              <a:buFontTx/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}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09600" indent="-609600" algn="just" eaLnBrk="1" hangingPunct="1"/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Operator function must be either member function (non static) or friend function.</a:t>
            </a:r>
          </a:p>
          <a:p>
            <a:pPr marL="609600" indent="-609600" algn="just" eaLnBrk="1" hangingPunct="1"/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Friend function will have only one argument for unary operators and two for binary operators.</a:t>
            </a:r>
          </a:p>
          <a:p>
            <a:pPr marL="609600" indent="-609600" algn="just" eaLnBrk="1" hangingPunct="1"/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Member function has no argument for unary operators and only one for binary operators.</a:t>
            </a:r>
          </a:p>
          <a:p>
            <a:pPr marL="609600" indent="-609600" algn="just" eaLnBrk="1" hangingPunct="1">
              <a:buFontTx/>
              <a:buNone/>
            </a:pP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09600" indent="-609600" algn="just" eaLnBrk="1" hangingPunct="1">
              <a:buFontTx/>
              <a:buNone/>
            </a:pP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BB667-96F7-4599-89CF-798F40EFEB4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9144000" cy="50165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Overloading</a:t>
            </a:r>
            <a:endParaRPr 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5181600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Overloading unary operator: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Following program shows how the unary minus operator overload: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void operator – (); //Function declaration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-s;  //Function calling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// s is object of class space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void space::operator-()           // Function definition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{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x=-x;   // x is a data member of class space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}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BB667-96F7-4599-89CF-798F40EFEB4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9144000" cy="50165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Overloading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214422"/>
            <a:ext cx="8458200" cy="5181600"/>
          </a:xfrm>
        </p:spPr>
        <p:txBody>
          <a:bodyPr>
            <a:normAutofit fontScale="92500"/>
          </a:bodyPr>
          <a:lstStyle/>
          <a:p>
            <a:pPr marL="609600" indent="-609600" algn="just"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Following program shows how the unary minus operator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overload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when operator function is </a:t>
            </a:r>
            <a:r>
              <a:rPr lang="en-US" sz="2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friend function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marL="609600" indent="-609600" algn="just">
              <a:buNone/>
            </a:pP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</a:t>
            </a:r>
            <a:r>
              <a:rPr lang="en-US" sz="2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riend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void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operator –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2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space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);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//Function declaration</a:t>
            </a:r>
          </a:p>
          <a:p>
            <a:pPr marL="609600" indent="-609600" algn="just">
              <a:lnSpc>
                <a:spcPct val="80000"/>
              </a:lnSpc>
              <a:buNone/>
            </a:pP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-s;  //Function calling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// s is object of class space</a:t>
            </a:r>
          </a:p>
          <a:p>
            <a:pPr marL="609600" indent="-609600" algn="just">
              <a:lnSpc>
                <a:spcPct val="80000"/>
              </a:lnSpc>
              <a:buNone/>
            </a:pP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void </a:t>
            </a:r>
            <a:r>
              <a:rPr lang="en-US" sz="2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operator-(space &amp;a)          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// Function definition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{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28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a.x</a:t>
            </a:r>
            <a:r>
              <a:rPr lang="en-US" sz="2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=-</a:t>
            </a:r>
            <a:r>
              <a:rPr lang="en-US" sz="28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a.x</a:t>
            </a:r>
            <a:r>
              <a:rPr lang="en-US" sz="2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  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// x is a data member of class space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} </a:t>
            </a:r>
          </a:p>
          <a:p>
            <a:pPr marL="609600" indent="-609600" eaLnBrk="1" hangingPunct="1">
              <a:buFontTx/>
              <a:buNone/>
            </a:pP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BB667-96F7-4599-89CF-798F40EFEB4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9144000" cy="50165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eaLnBrk="1" hangingPunct="1"/>
            <a:r>
              <a:rPr lang="en-US" dirty="0" smtClean="0"/>
              <a:t>Operator Overloading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20" y="1071546"/>
            <a:ext cx="8858280" cy="5286412"/>
          </a:xfrm>
        </p:spPr>
        <p:txBody>
          <a:bodyPr>
            <a:normAutofit/>
          </a:bodyPr>
          <a:lstStyle/>
          <a:p>
            <a:pPr marL="609600" indent="-609600" algn="just"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Following program shows how the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binary +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operator overload when operator function is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member function: </a:t>
            </a:r>
          </a:p>
          <a:p>
            <a:pPr marL="609600" indent="-609600" algn="just">
              <a:buNone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complex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operator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+(complex);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//Function declaration</a:t>
            </a:r>
          </a:p>
          <a:p>
            <a:pPr marL="609600" indent="-609600" algn="just">
              <a:lnSpc>
                <a:spcPct val="80000"/>
              </a:lnSpc>
              <a:buNone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3=c1+c2; 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//Function calling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// c1,c2 and c3 are the objects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of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class complex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// c3=c1.operator+(c2)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09600" indent="-609600" algn="just">
              <a:lnSpc>
                <a:spcPct val="80000"/>
              </a:lnSpc>
              <a:buNone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omplex complex::operator+(complex x)          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// Function definition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{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complex temp;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temp.real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=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real+x.real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/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real and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img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are data members of class complex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temp.img=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img+x.img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return temp;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} 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09600" indent="-609600" algn="just">
              <a:buNone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3" name="Slide Number Placeholder 5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C6C1CD-D90C-4B9F-AC2B-0DCA97A0B7B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6" name="Date Placeholder 3"/>
          <p:cNvSpPr txBox="1">
            <a:spLocks/>
          </p:cNvSpPr>
          <p:nvPr/>
        </p:nvSpPr>
        <p:spPr>
          <a:xfrm>
            <a:off x="0" y="6356350"/>
            <a:ext cx="9144000" cy="50165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Hope Foundation’s International Institute of Information Technology, I²IT, P-14 Rajiv Gandhi Infotech Park, Hinjawadi, Pune - 411 057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 - +91 20 22933441 / 2 / 3  |  Website -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www.isquareit.edu.in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Email -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info@isquareit.edu.in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Operator Overloading</a:t>
            </a:r>
            <a:endParaRPr lang="en-US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57298"/>
            <a:ext cx="9144000" cy="5000660"/>
          </a:xfrm>
        </p:spPr>
        <p:txBody>
          <a:bodyPr>
            <a:normAutofit lnSpcReduction="10000"/>
          </a:bodyPr>
          <a:lstStyle/>
          <a:p>
            <a:pPr marL="609600" indent="-609600" algn="just"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Following program shows how the binary + operator overload when operator function is a 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friend 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function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09600" indent="-609600" algn="just">
              <a:buNone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riend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complex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operator +(</a:t>
            </a:r>
            <a:r>
              <a:rPr lang="en-US" sz="2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complex,complex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);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//Function declaration</a:t>
            </a:r>
          </a:p>
          <a:p>
            <a:pPr marL="609600" indent="-609600" algn="just">
              <a:lnSpc>
                <a:spcPct val="80000"/>
              </a:lnSpc>
              <a:buNone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c3=c1+c2;  //Function calling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// c1,c2 and c3 are the objects of class complex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// 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c3=operator+(c1,c2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609600" indent="-609600" algn="just">
              <a:lnSpc>
                <a:spcPct val="80000"/>
              </a:lnSpc>
              <a:buNone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complex 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operator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+(complex </a:t>
            </a:r>
            <a:r>
              <a:rPr lang="en-US" sz="2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x,complex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y)          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// Function definition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{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complex temp;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2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temp.real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</a:t>
            </a:r>
            <a:r>
              <a:rPr lang="en-US" sz="2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x.real+y.real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 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real and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img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are data members of class complex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temp.img=</a:t>
            </a:r>
            <a:r>
              <a:rPr lang="en-US" sz="2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x.img+y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..</a:t>
            </a:r>
            <a:r>
              <a:rPr lang="en-US" sz="2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img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return temp;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} </a:t>
            </a:r>
          </a:p>
          <a:p>
            <a:pPr marL="609600" indent="-609600" algn="just">
              <a:buNone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C6C1CD-D90C-4B9F-AC2B-0DCA97A0B7B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1" name="Date Placeholder 3"/>
          <p:cNvSpPr txBox="1">
            <a:spLocks/>
          </p:cNvSpPr>
          <p:nvPr/>
        </p:nvSpPr>
        <p:spPr>
          <a:xfrm>
            <a:off x="0" y="6356350"/>
            <a:ext cx="9144000" cy="50165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Hope Foundation’s International Institute of Information Technology, I²IT, P-14 Rajiv Gandhi Infotech Park, Hinjawadi, Pune - 411 057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 - +91 20 22933441 / 2 / 3  |  Website -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www.isquareit.edu.in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Email -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info@isquareit.edu.in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Overloading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4422"/>
            <a:ext cx="8077200" cy="5214974"/>
          </a:xfrm>
        </p:spPr>
        <p:txBody>
          <a:bodyPr>
            <a:normAutofit lnSpcReduction="10000"/>
          </a:bodyPr>
          <a:lstStyle/>
          <a:p>
            <a:pPr marL="609600" indent="-609600">
              <a:buNone/>
            </a:pPr>
            <a:r>
              <a:rPr lang="en-US" sz="2000" b="1" dirty="0" smtClean="0"/>
              <a:t>Rules for Overloading Operators:</a:t>
            </a:r>
            <a:r>
              <a:rPr lang="en-US" sz="2000" dirty="0" smtClean="0"/>
              <a:t> </a:t>
            </a:r>
          </a:p>
          <a:p>
            <a:pPr marL="609600" indent="-609600" algn="just">
              <a:buFont typeface="+mj-lt"/>
              <a:buAutoNum type="arabicPeriod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Only existing operators can be overloaded. New operators can not be created.</a:t>
            </a:r>
          </a:p>
          <a:p>
            <a:pPr marL="609600" indent="-609600" algn="just">
              <a:buFont typeface="+mj-lt"/>
              <a:buAutoNum type="arabicPeriod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overloaded operator must have at least one operant that is user defined type.</a:t>
            </a:r>
          </a:p>
          <a:p>
            <a:pPr marL="609600" indent="-609600" algn="just">
              <a:buFont typeface="+mj-lt"/>
              <a:buAutoNum type="arabicPeriod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We cannot change the basic meaning of an operator.</a:t>
            </a:r>
          </a:p>
          <a:p>
            <a:pPr marL="609600" indent="-609600" algn="just">
              <a:buFont typeface="+mj-lt"/>
              <a:buAutoNum type="arabicPeriod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Unary operators, overloaded by means of member function, take no explicit arguments and return no explicit values, but, those overloaded by means of a friend function, take one reference argument (the object of relevant class).</a:t>
            </a:r>
          </a:p>
          <a:p>
            <a:pPr marL="609600" indent="-609600" algn="just">
              <a:buFont typeface="+mj-lt"/>
              <a:buAutoNum type="arabicPeriod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Binary operators overloaded through member function take one explicit argument and those which are overloaded through a friend function take two explicit argument.</a:t>
            </a:r>
          </a:p>
          <a:p>
            <a:pPr marL="609600" indent="-609600" algn="just">
              <a:buFont typeface="+mj-lt"/>
              <a:buAutoNum type="arabicPeriod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When using binary operators overloaded through a member function, the left hand operand must be an object of the relevant class.</a:t>
            </a:r>
          </a:p>
        </p:txBody>
      </p:sp>
      <p:sp>
        <p:nvSpPr>
          <p:cNvPr id="45" name="Slide Number Placeholder 4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C6C1CD-D90C-4B9F-AC2B-0DCA97A0B7B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9" name="Date Placeholder 3"/>
          <p:cNvSpPr txBox="1">
            <a:spLocks/>
          </p:cNvSpPr>
          <p:nvPr/>
        </p:nvSpPr>
        <p:spPr>
          <a:xfrm>
            <a:off x="0" y="6356350"/>
            <a:ext cx="9144000" cy="50165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Hope Foundation’s International Institute of Information Technology, I²IT, P-14 Rajiv Gandhi Infotech Park, Hinjawadi, Pune - 411 057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 - +91 20 22933441 / 2 / 3  |  Website -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www.isquareit.edu.in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Email -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info@isquareit.edu.in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1206</Words>
  <Application>Microsoft Office PowerPoint</Application>
  <PresentationFormat>On-screen Show (4:3)</PresentationFormat>
  <Paragraphs>152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Operator Overloading</vt:lpstr>
      <vt:lpstr>Operator Overloading</vt:lpstr>
      <vt:lpstr>Operator Overloading</vt:lpstr>
      <vt:lpstr>Operator Overloading</vt:lpstr>
      <vt:lpstr>Operator Overloading</vt:lpstr>
      <vt:lpstr>Operator Overloading</vt:lpstr>
      <vt:lpstr>Operator Overloading</vt:lpstr>
      <vt:lpstr>Operator Overloading</vt:lpstr>
      <vt:lpstr>Operator Overloading</vt:lpstr>
      <vt:lpstr>References</vt:lpstr>
      <vt:lpstr>Slide 12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Heap</dc:title>
  <dc:creator>ajitkumars</dc:creator>
  <cp:lastModifiedBy>Admin</cp:lastModifiedBy>
  <cp:revision>28</cp:revision>
  <dcterms:created xsi:type="dcterms:W3CDTF">2018-12-03T08:31:33Z</dcterms:created>
  <dcterms:modified xsi:type="dcterms:W3CDTF">2018-12-06T09:18:49Z</dcterms:modified>
</cp:coreProperties>
</file>