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  <p:sldMasterId id="2147483732" r:id="rId2"/>
  </p:sldMasterIdLst>
  <p:notesMasterIdLst>
    <p:notesMasterId r:id="rId20"/>
  </p:notesMasterIdLst>
  <p:sldIdLst>
    <p:sldId id="261" r:id="rId3"/>
    <p:sldId id="263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6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6A8F23-2A82-466F-8A2C-64BED021C700}" type="datetimeFigureOut">
              <a:rPr lang="en-IN"/>
              <a:pPr>
                <a:defRPr/>
              </a:pPr>
              <a:t>07-02-2020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08ED82-212A-48FA-9521-589520654EB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67C208-1432-419B-9B14-56F01E849963}" type="datetimeFigureOut">
              <a:rPr lang="en-IN"/>
              <a:pPr>
                <a:defRPr/>
              </a:pPr>
              <a:t>07-02-2020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59C71B-C1D0-40EB-832D-9991EB0583A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AAE8DAD-678A-43CF-994A-611DB4E94995}" type="datetimeFigureOut">
              <a:rPr lang="en-IN"/>
              <a:pPr>
                <a:defRPr/>
              </a:pPr>
              <a:t>07-02-2020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E15BAFF-1E67-485C-8C6C-8167EA15106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02A71B-B459-452E-964B-AA0ED8171984}" type="datetimeFigureOut">
              <a:rPr lang="en-IN"/>
              <a:pPr>
                <a:defRPr/>
              </a:pPr>
              <a:t>07-02-2020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4EB87D-4B4C-4034-B82C-8C6F90BA63F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04BE1-0325-415D-8091-96183D052EDB}" type="datetimeFigureOut">
              <a:rPr lang="en-IN"/>
              <a:pPr>
                <a:defRPr/>
              </a:pPr>
              <a:t>07-02-2020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79634-4582-4850-8C93-6A6ACCAACE1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48DE4-8963-47C6-A67F-16136A2435E7}" type="datetimeFigureOut">
              <a:rPr lang="en-IN"/>
              <a:pPr>
                <a:defRPr/>
              </a:pPr>
              <a:t>07-02-2020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7F9A3-EF2C-4B7D-A9CE-4E0F8C5151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3A84F-9CF7-4F5A-A1BD-9C9B0A1CBFDF}" type="datetimeFigureOut">
              <a:rPr lang="en-IN"/>
              <a:pPr>
                <a:defRPr/>
              </a:pPr>
              <a:t>07-02-2020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3C679-1EA3-4B8A-A1F9-36926EFF279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48B73-2250-408B-A1DB-28E948BF1F95}" type="datetimeFigureOut">
              <a:rPr lang="en-IN"/>
              <a:pPr>
                <a:defRPr/>
              </a:pPr>
              <a:t>07-02-2020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4225C-A1C1-4A23-96BC-0871889B99E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CF3D2-B5AA-47D8-95D0-EA61A7A13FD4}" type="datetimeFigureOut">
              <a:rPr lang="en-IN"/>
              <a:pPr>
                <a:defRPr/>
              </a:pPr>
              <a:t>07-02-2020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AD88C-0B75-4FC0-BE6B-5DF96F89D30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7900D-F88F-404F-9A96-A50CF19D7AD5}" type="datetimeFigureOut">
              <a:rPr lang="en-IN"/>
              <a:pPr>
                <a:defRPr/>
              </a:pPr>
              <a:t>07-02-2020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BC384-AE16-4C9A-A6A2-925057607E2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00AE9-2159-49FD-8E64-6D6FCCE8AFFA}" type="datetimeFigureOut">
              <a:rPr lang="en-IN"/>
              <a:pPr>
                <a:defRPr/>
              </a:pPr>
              <a:t>07-02-2020</a:t>
            </a:fld>
            <a:endParaRPr lang="en-I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F9AF2-8510-461C-A2D3-CA03D429D1D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40919-BD49-4ECD-BA50-C5AE7A21BD26}" type="datetimeFigureOut">
              <a:rPr lang="en-IN"/>
              <a:pPr>
                <a:defRPr/>
              </a:pPr>
              <a:t>07-02-2020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CF81F-B813-43E3-AB00-08763F3AE95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D187A5C-B1E9-4AA3-B909-49859A073C96}" type="datetimeFigureOut">
              <a:rPr lang="en-IN"/>
              <a:pPr>
                <a:defRPr/>
              </a:pPr>
              <a:t>07-02-2020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E1CC6A-4191-47DA-A782-0C7FBDDCCC1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EFAF8-416C-4B4C-A8CF-79ADC72239BF}" type="datetimeFigureOut">
              <a:rPr lang="en-IN"/>
              <a:pPr>
                <a:defRPr/>
              </a:pPr>
              <a:t>07-02-2020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46035-F60C-4D85-81D4-7DA184C96F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B9F1F-4727-44DA-A54F-70633D3C1D47}" type="datetimeFigureOut">
              <a:rPr lang="en-IN"/>
              <a:pPr>
                <a:defRPr/>
              </a:pPr>
              <a:t>07-02-2020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04F45-38C2-47F6-B225-36CB95AA57E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2ABE-5EDE-4ED1-950B-8264B5667EAC}" type="datetimeFigureOut">
              <a:rPr lang="en-IN"/>
              <a:pPr>
                <a:defRPr/>
              </a:pPr>
              <a:t>07-02-2020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4C19-A39C-470D-9EA0-6C785451F3B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72C5511-F48A-492E-941A-2C7543F7595B}" type="datetimeFigureOut">
              <a:rPr lang="en-IN"/>
              <a:pPr>
                <a:defRPr/>
              </a:pPr>
              <a:t>07-02-2020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7EB820-2057-450D-9192-3B7D8346F9E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3F7E422-4E23-453C-8803-2C95CAC4A6D8}" type="datetimeFigureOut">
              <a:rPr lang="en-IN"/>
              <a:pPr>
                <a:defRPr/>
              </a:pPr>
              <a:t>07-02-2020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04932B-759E-43D9-93BE-40ED4E3992B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B45FA62-A6D6-4EA4-ACD8-91DD6A990189}" type="datetimeFigureOut">
              <a:rPr lang="en-IN"/>
              <a:pPr>
                <a:defRPr/>
              </a:pPr>
              <a:t>07-02-2020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0B72FC8-F5A5-4B6A-8DAF-429EB5B3CE2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BE9578A-220A-4DDD-8A4C-3D8A762B6831}" type="datetimeFigureOut">
              <a:rPr lang="en-IN"/>
              <a:pPr>
                <a:defRPr/>
              </a:pPr>
              <a:t>07-02-2020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E544835-3663-4D8F-BF98-23A41D6018B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DCD29C-72F9-44EF-AF4E-AA7A159DFEE5}" type="datetimeFigureOut">
              <a:rPr lang="en-IN"/>
              <a:pPr>
                <a:defRPr/>
              </a:pPr>
              <a:t>07-02-2020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190F34-9065-4D6C-9A03-0726BBF5939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4790B15-4187-4838-9C17-F57A2C5A686A}" type="datetimeFigureOut">
              <a:rPr lang="en-IN"/>
              <a:pPr>
                <a:defRPr/>
              </a:pPr>
              <a:t>07-02-2020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5A26CF-5E8A-4338-8CF5-30E9C0146AE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27251C-BDC1-4E54-B019-6BE8A046096C}" type="datetimeFigureOut">
              <a:rPr lang="en-IN"/>
              <a:pPr>
                <a:defRPr/>
              </a:pPr>
              <a:t>07-02-2020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5DC508-9337-45F7-954F-D98023B6704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60000"/>
            <a:lumOff val="4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2IT Photo 1.jpg"/>
          <p:cNvPicPr>
            <a:picLocks noChangeAspect="1"/>
          </p:cNvPicPr>
          <p:nvPr userDrawn="1"/>
        </p:nvPicPr>
        <p:blipFill>
          <a:blip r:embed="rId13" cstate="print">
            <a:lum bright="2000"/>
          </a:blip>
          <a:srcRect l="11092" r="11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N"/>
              <a:t>International Institute of Information </a:t>
            </a:r>
            <a:r>
              <a:rPr lang="en-IN" err="1"/>
              <a:t>Techonology</a:t>
            </a:r>
            <a:r>
              <a:rPr lang="en-IN"/>
              <a:t>, I²IT, P-14 Rajiv Gandhi Infotech Park, </a:t>
            </a:r>
            <a:r>
              <a:rPr lang="en-IN" err="1"/>
              <a:t>Hinjawdi</a:t>
            </a:r>
            <a:r>
              <a:rPr lang="en-IN"/>
              <a:t> Phase 1, Pune – 411 057</a:t>
            </a:r>
          </a:p>
          <a:p>
            <a:pPr>
              <a:defRPr/>
            </a:pPr>
            <a:r>
              <a:rPr lang="en-IN"/>
              <a:t>Phone - +91 20 22933441/2/3 | Website – www.isquareit.edu.in | Email – info@isquareit.edu.in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60000"/>
            <a:lumOff val="4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DD3A90-8FB0-48F0-927E-B26AC1731F03}" type="datetimeFigureOut">
              <a:rPr lang="en-IN"/>
              <a:pPr>
                <a:defRPr/>
              </a:pPr>
              <a:t>07-02-2020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156001-042C-431A-B23E-A311126B802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squareit.edu.in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I²IT_With_name Final updated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71438"/>
            <a:ext cx="4892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IN" sz="4400" dirty="0" smtClean="0">
                <a:latin typeface="+mj-lt"/>
                <a:ea typeface="+mj-ea"/>
                <a:cs typeface="+mj-cs"/>
              </a:rPr>
              <a:t>Python Data Structures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Lists</a:t>
            </a:r>
            <a:endParaRPr lang="en-IN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4437063"/>
            <a:ext cx="9144000" cy="242093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 smtClean="0">
                <a:latin typeface="+mn-lt"/>
                <a:cs typeface="+mn-cs"/>
              </a:rPr>
              <a:t>Prof. </a:t>
            </a:r>
            <a:r>
              <a:rPr lang="en-IN" sz="3200" dirty="0" err="1" smtClean="0">
                <a:latin typeface="+mn-lt"/>
                <a:cs typeface="+mn-cs"/>
              </a:rPr>
              <a:t>Anand</a:t>
            </a:r>
            <a:r>
              <a:rPr lang="en-IN" sz="3200" dirty="0" smtClean="0">
                <a:latin typeface="+mn-lt"/>
                <a:cs typeface="+mn-cs"/>
              </a:rPr>
              <a:t> A </a:t>
            </a:r>
            <a:r>
              <a:rPr lang="en-IN" sz="3200" dirty="0" err="1" smtClean="0">
                <a:latin typeface="+mn-lt"/>
                <a:cs typeface="+mn-cs"/>
              </a:rPr>
              <a:t>Bhosle</a:t>
            </a:r>
            <a:endParaRPr lang="en-IN" sz="3200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 smtClean="0">
                <a:latin typeface="+mn-lt"/>
                <a:cs typeface="+mn-cs"/>
              </a:rPr>
              <a:t>Department of Information technology</a:t>
            </a:r>
            <a:endParaRPr lang="en-IN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sz="3200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</a:rPr>
              <a:t>International Institute of Information Technology, I²IT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  <a:hlinkClick r:id="rId4"/>
              </a:rPr>
              <a:t>www.isquareit.edu.in</a:t>
            </a:r>
            <a:r>
              <a:rPr lang="en-IN" sz="3200" dirty="0"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Operations on Lists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</a:t>
            </a:r>
            <a:r>
              <a:rPr lang="en-US" dirty="0" smtClean="0"/>
              <a:t>: Checks if the Value is Present in list .</a:t>
            </a:r>
          </a:p>
          <a:p>
            <a:pPr>
              <a:buNone/>
            </a:pPr>
            <a:r>
              <a:rPr lang="en-US" dirty="0" smtClean="0"/>
              <a:t>Example:</a:t>
            </a:r>
          </a:p>
          <a:p>
            <a:pPr>
              <a:buNone/>
            </a:pPr>
            <a:r>
              <a:rPr lang="en-US" dirty="0" smtClean="0"/>
              <a:t>A=[1,2,3,4]</a:t>
            </a:r>
          </a:p>
          <a:p>
            <a:pPr>
              <a:buNone/>
            </a:pPr>
            <a:r>
              <a:rPr lang="en-US" dirty="0" smtClean="0"/>
              <a:t>  print( 1 in A)</a:t>
            </a:r>
          </a:p>
          <a:p>
            <a:pPr>
              <a:buNone/>
            </a:pPr>
            <a:r>
              <a:rPr lang="en-US" dirty="0" smtClean="0"/>
              <a:t>Output :</a:t>
            </a:r>
          </a:p>
          <a:p>
            <a:pPr>
              <a:buNone/>
            </a:pPr>
            <a:r>
              <a:rPr lang="en-US" dirty="0" smtClean="0"/>
              <a:t>True</a:t>
            </a:r>
            <a:endParaRPr lang="en-IN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142984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Operations on Lists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not </a:t>
            </a:r>
            <a:r>
              <a:rPr lang="en-US" dirty="0" smtClean="0"/>
              <a:t>in : checks if the value is not present in List.</a:t>
            </a:r>
          </a:p>
          <a:p>
            <a:pPr>
              <a:buNone/>
            </a:pPr>
            <a:r>
              <a:rPr lang="en-US" dirty="0" smtClean="0"/>
              <a:t>Example:</a:t>
            </a:r>
          </a:p>
          <a:p>
            <a:pPr>
              <a:buNone/>
            </a:pPr>
            <a:r>
              <a:rPr lang="en-US" dirty="0" smtClean="0"/>
              <a:t>A=[1,2,3,4]</a:t>
            </a:r>
          </a:p>
          <a:p>
            <a:pPr>
              <a:buNone/>
            </a:pPr>
            <a:r>
              <a:rPr lang="en-US" dirty="0" smtClean="0"/>
              <a:t>print( 5 not in A)</a:t>
            </a:r>
          </a:p>
          <a:p>
            <a:pPr>
              <a:buNone/>
            </a:pPr>
            <a:r>
              <a:rPr lang="en-US" dirty="0" smtClean="0"/>
              <a:t>Output :</a:t>
            </a:r>
          </a:p>
          <a:p>
            <a:pPr>
              <a:buNone/>
            </a:pPr>
            <a:r>
              <a:rPr lang="en-US" dirty="0" smtClean="0"/>
              <a:t>True</a:t>
            </a:r>
            <a:endParaRPr lang="en-IN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142984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Operations on Lists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max : Returns Maximum value in the list</a:t>
            </a:r>
          </a:p>
          <a:p>
            <a:pPr>
              <a:buNone/>
            </a:pPr>
            <a:r>
              <a:rPr lang="en-US" dirty="0" smtClean="0"/>
              <a:t>Example :</a:t>
            </a:r>
          </a:p>
          <a:p>
            <a:pPr>
              <a:buNone/>
            </a:pPr>
            <a:r>
              <a:rPr lang="en-US" dirty="0" smtClean="0"/>
              <a:t>A=[1,2,3,4]</a:t>
            </a:r>
          </a:p>
          <a:p>
            <a:pPr>
              <a:buNone/>
            </a:pPr>
            <a:r>
              <a:rPr lang="en-US" dirty="0" smtClean="0"/>
              <a:t>print(max(A))</a:t>
            </a:r>
          </a:p>
          <a:p>
            <a:pPr>
              <a:buNone/>
            </a:pPr>
            <a:r>
              <a:rPr lang="en-US" dirty="0" smtClean="0"/>
              <a:t>Output :</a:t>
            </a:r>
          </a:p>
          <a:p>
            <a:pPr>
              <a:buNone/>
            </a:pPr>
            <a:r>
              <a:rPr lang="en-US" dirty="0" smtClean="0"/>
              <a:t>4</a:t>
            </a:r>
            <a:endParaRPr lang="en-IN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142984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Operations on Lists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min :</a:t>
            </a:r>
            <a:r>
              <a:rPr lang="en-IN" dirty="0" smtClean="0"/>
              <a:t> Returns minimum element from list</a:t>
            </a:r>
          </a:p>
          <a:p>
            <a:pPr>
              <a:buNone/>
            </a:pPr>
            <a:r>
              <a:rPr lang="en-US" dirty="0" smtClean="0"/>
              <a:t>Example :</a:t>
            </a:r>
          </a:p>
          <a:p>
            <a:pPr>
              <a:buNone/>
            </a:pPr>
            <a:r>
              <a:rPr lang="en-US" dirty="0" smtClean="0"/>
              <a:t> A=[0,1,-1,4]</a:t>
            </a:r>
          </a:p>
          <a:p>
            <a:pPr>
              <a:buNone/>
            </a:pPr>
            <a:r>
              <a:rPr lang="en-US" dirty="0" smtClean="0"/>
              <a:t>Output :</a:t>
            </a:r>
          </a:p>
          <a:p>
            <a:pPr>
              <a:buNone/>
            </a:pPr>
            <a:r>
              <a:rPr lang="en-US" dirty="0" smtClean="0"/>
              <a:t>-1</a:t>
            </a:r>
          </a:p>
          <a:p>
            <a:endParaRPr lang="en-IN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142984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Operations on Lists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sum </a:t>
            </a:r>
            <a:r>
              <a:rPr lang="en-US" dirty="0" smtClean="0"/>
              <a:t>: Adds the Values in the list that has numbers</a:t>
            </a:r>
          </a:p>
          <a:p>
            <a:pPr>
              <a:buNone/>
            </a:pPr>
            <a:r>
              <a:rPr lang="en-US" dirty="0" smtClean="0"/>
              <a:t>Example:</a:t>
            </a:r>
          </a:p>
          <a:p>
            <a:pPr>
              <a:buNone/>
            </a:pPr>
            <a:r>
              <a:rPr lang="en-US" dirty="0" smtClean="0"/>
              <a:t>A=[1,2,3,4]</a:t>
            </a:r>
          </a:p>
          <a:p>
            <a:pPr>
              <a:buNone/>
            </a:pPr>
            <a:r>
              <a:rPr lang="en-US" dirty="0" smtClean="0"/>
              <a:t>print(sum(A))</a:t>
            </a:r>
          </a:p>
          <a:p>
            <a:pPr>
              <a:buNone/>
            </a:pPr>
            <a:r>
              <a:rPr lang="en-US" dirty="0" smtClean="0"/>
              <a:t>Output :</a:t>
            </a:r>
          </a:p>
          <a:p>
            <a:pPr>
              <a:buNone/>
            </a:pPr>
            <a:r>
              <a:rPr lang="en-US" dirty="0" smtClean="0"/>
              <a:t>10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142984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Operations on Lists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all </a:t>
            </a:r>
            <a:r>
              <a:rPr lang="en-US" dirty="0" smtClean="0"/>
              <a:t>(): </a:t>
            </a:r>
            <a:r>
              <a:rPr lang="en-US" dirty="0" smtClean="0"/>
              <a:t>Returns True if all elements of the list are T</a:t>
            </a:r>
            <a:r>
              <a:rPr lang="en-US" dirty="0" smtClean="0"/>
              <a:t>rue </a:t>
            </a:r>
            <a:r>
              <a:rPr lang="en-US" dirty="0" smtClean="0"/>
              <a:t>or if the list is empty.</a:t>
            </a:r>
          </a:p>
          <a:p>
            <a:pPr>
              <a:buNone/>
            </a:pPr>
            <a:r>
              <a:rPr lang="en-US" dirty="0" smtClean="0"/>
              <a:t>Example:</a:t>
            </a:r>
          </a:p>
          <a:p>
            <a:pPr>
              <a:buNone/>
            </a:pPr>
            <a:r>
              <a:rPr lang="en-US" dirty="0" smtClean="0"/>
              <a:t>A=[1,2,3,4]</a:t>
            </a:r>
          </a:p>
          <a:p>
            <a:pPr>
              <a:buNone/>
            </a:pPr>
            <a:r>
              <a:rPr lang="en-US" dirty="0" smtClean="0"/>
              <a:t>print(all(A))</a:t>
            </a:r>
          </a:p>
          <a:p>
            <a:pPr>
              <a:buNone/>
            </a:pPr>
            <a:r>
              <a:rPr lang="en-US" dirty="0" smtClean="0"/>
              <a:t>Output :</a:t>
            </a:r>
          </a:p>
          <a:p>
            <a:pPr>
              <a:buNone/>
            </a:pPr>
            <a:r>
              <a:rPr lang="en-US" dirty="0" smtClean="0"/>
              <a:t>True</a:t>
            </a:r>
            <a:endParaRPr lang="en-IN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142984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Operations on Lists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any() : Returns True if any element of the list is </a:t>
            </a:r>
            <a:r>
              <a:rPr lang="en-US" dirty="0" smtClean="0"/>
              <a:t>True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Example :</a:t>
            </a:r>
          </a:p>
          <a:p>
            <a:pPr>
              <a:buNone/>
            </a:pPr>
            <a:r>
              <a:rPr lang="en-US" dirty="0" smtClean="0"/>
              <a:t>a=[1,2,3,4]</a:t>
            </a:r>
          </a:p>
          <a:p>
            <a:pPr>
              <a:buNone/>
            </a:pPr>
            <a:r>
              <a:rPr lang="en-US" dirty="0" smtClean="0"/>
              <a:t>print(any(a))</a:t>
            </a:r>
          </a:p>
          <a:p>
            <a:pPr>
              <a:buNone/>
            </a:pPr>
            <a:r>
              <a:rPr lang="en-US" dirty="0" smtClean="0"/>
              <a:t>Output:</a:t>
            </a:r>
          </a:p>
          <a:p>
            <a:pPr>
              <a:buNone/>
            </a:pPr>
            <a:r>
              <a:rPr lang="en-US" dirty="0" smtClean="0"/>
              <a:t>True</a:t>
            </a:r>
            <a:endParaRPr lang="en-IN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142984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Operations on Lists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sorted </a:t>
            </a:r>
            <a:r>
              <a:rPr lang="en-US" dirty="0" smtClean="0"/>
              <a:t>: Returns new sorted list, the original list is not sorted.</a:t>
            </a:r>
          </a:p>
          <a:p>
            <a:pPr>
              <a:buNone/>
            </a:pPr>
            <a:r>
              <a:rPr lang="en-US" dirty="0" smtClean="0"/>
              <a:t>Example :</a:t>
            </a:r>
          </a:p>
          <a:p>
            <a:pPr>
              <a:buNone/>
            </a:pPr>
            <a:r>
              <a:rPr lang="en-US" dirty="0" smtClean="0"/>
              <a:t> a=[2,5,4,3,7]</a:t>
            </a:r>
          </a:p>
          <a:p>
            <a:pPr>
              <a:buNone/>
            </a:pPr>
            <a:r>
              <a:rPr lang="en-US" dirty="0" smtClean="0"/>
              <a:t>print(sorted(a))</a:t>
            </a:r>
          </a:p>
          <a:p>
            <a:pPr>
              <a:buNone/>
            </a:pPr>
            <a:r>
              <a:rPr lang="en-US" dirty="0" smtClean="0"/>
              <a:t>Output:</a:t>
            </a:r>
          </a:p>
          <a:p>
            <a:pPr>
              <a:buNone/>
            </a:pPr>
            <a:r>
              <a:rPr lang="en-US" dirty="0" smtClean="0"/>
              <a:t>[2,3,4,5,7]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142984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is a Mutable</a:t>
            </a:r>
          </a:p>
          <a:p>
            <a:r>
              <a:rPr lang="en-US" dirty="0" smtClean="0"/>
              <a:t>Ordered</a:t>
            </a:r>
          </a:p>
          <a:p>
            <a:r>
              <a:rPr lang="en-US" dirty="0" smtClean="0"/>
              <a:t>Indexed </a:t>
            </a:r>
          </a:p>
          <a:p>
            <a:r>
              <a:rPr lang="en-US" dirty="0" smtClean="0"/>
              <a:t>And have Duplicates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142984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Lists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A=[]                 # Creates an empty list A</a:t>
            </a:r>
          </a:p>
          <a:p>
            <a:pPr>
              <a:buNone/>
            </a:pPr>
            <a:r>
              <a:rPr lang="en-US" dirty="0" smtClean="0"/>
              <a:t>A=list([])         # Creating an Empty List using   </a:t>
            </a:r>
          </a:p>
          <a:p>
            <a:pPr>
              <a:buNone/>
            </a:pPr>
            <a:r>
              <a:rPr lang="en-US" dirty="0" smtClean="0"/>
              <a:t>                               List Constructor</a:t>
            </a:r>
          </a:p>
          <a:p>
            <a:pPr>
              <a:buNone/>
            </a:pPr>
            <a:r>
              <a:rPr lang="en-US" dirty="0" smtClean="0"/>
              <a:t> A=[1,2,3,4]       # will Create a list with elements</a:t>
            </a:r>
          </a:p>
          <a:p>
            <a:pPr>
              <a:buNone/>
            </a:pPr>
            <a:r>
              <a:rPr lang="en-US" dirty="0" smtClean="0"/>
              <a:t>                                1,2,3,4</a:t>
            </a:r>
            <a:endParaRPr lang="en-IN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142984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Copying List or List Cloning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 = [1,2,3,4]</a:t>
            </a:r>
          </a:p>
          <a:p>
            <a:pPr>
              <a:buNone/>
            </a:pPr>
            <a:r>
              <a:rPr lang="en-US" dirty="0" smtClean="0"/>
              <a:t>b = </a:t>
            </a:r>
            <a:r>
              <a:rPr lang="en-US" dirty="0" err="1" smtClean="0"/>
              <a:t>a.copy</a:t>
            </a:r>
            <a:r>
              <a:rPr lang="en-US" dirty="0" smtClean="0"/>
              <a:t>()</a:t>
            </a:r>
          </a:p>
          <a:p>
            <a:pPr>
              <a:buNone/>
            </a:pPr>
            <a:r>
              <a:rPr lang="en-US" dirty="0" smtClean="0"/>
              <a:t>print(b)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Output:</a:t>
            </a:r>
          </a:p>
          <a:p>
            <a:pPr>
              <a:buNone/>
            </a:pPr>
            <a:r>
              <a:rPr lang="en-US" dirty="0" smtClean="0"/>
              <a:t>[1,2,3,4]</a:t>
            </a:r>
            <a:endParaRPr lang="en-IN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142984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Values in a Lists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To </a:t>
            </a:r>
            <a:r>
              <a:rPr lang="en-US" dirty="0" smtClean="0"/>
              <a:t>Access values in lists, square brackets </a:t>
            </a:r>
            <a:r>
              <a:rPr lang="en-US" dirty="0" smtClean="0"/>
              <a:t>are used </a:t>
            </a:r>
            <a:r>
              <a:rPr lang="en-US" dirty="0" smtClean="0"/>
              <a:t>to slice along with index to get value stored at that index.</a:t>
            </a:r>
          </a:p>
          <a:p>
            <a:pPr>
              <a:buNone/>
            </a:pPr>
            <a:r>
              <a:rPr lang="en-US" dirty="0" smtClean="0"/>
              <a:t>Example:</a:t>
            </a:r>
          </a:p>
          <a:p>
            <a:pPr>
              <a:buNone/>
            </a:pPr>
            <a:r>
              <a:rPr lang="en-US" dirty="0" smtClean="0"/>
              <a:t>List are indexed </a:t>
            </a:r>
          </a:p>
          <a:p>
            <a:pPr>
              <a:buNone/>
            </a:pPr>
            <a:r>
              <a:rPr lang="en-US" dirty="0" smtClean="0"/>
              <a:t>      0 1 2 3</a:t>
            </a:r>
          </a:p>
          <a:p>
            <a:pPr>
              <a:buNone/>
            </a:pPr>
            <a:r>
              <a:rPr lang="en-US" dirty="0" smtClean="0"/>
              <a:t>A=[1,2,3,4</a:t>
            </a:r>
            <a:r>
              <a:rPr lang="en-US" dirty="0" smtClean="0"/>
              <a:t>]                                             Output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print(A[2</a:t>
            </a:r>
            <a:r>
              <a:rPr lang="en-US" dirty="0" smtClean="0"/>
              <a:t>])                                                    3</a:t>
            </a:r>
            <a:endParaRPr lang="en-IN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142984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Values in a Lists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A=[1,2,3,4]       </a:t>
            </a:r>
          </a:p>
          <a:p>
            <a:pPr>
              <a:buNone/>
            </a:pPr>
            <a:r>
              <a:rPr lang="en-US" dirty="0" smtClean="0"/>
              <a:t>A[2]=‘hi’    </a:t>
            </a:r>
            <a:r>
              <a:rPr lang="en-US" dirty="0" smtClean="0"/>
              <a:t>     #will </a:t>
            </a:r>
            <a:r>
              <a:rPr lang="en-US" dirty="0" smtClean="0"/>
              <a:t>change value in a list at </a:t>
            </a:r>
            <a:r>
              <a:rPr lang="en-US" dirty="0" smtClean="0"/>
              <a:t>index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#2 </a:t>
            </a:r>
            <a:r>
              <a:rPr lang="en-US" dirty="0" smtClean="0"/>
              <a:t>to ‘hi’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So </a:t>
            </a:r>
            <a:r>
              <a:rPr lang="en-US" dirty="0" smtClean="0"/>
              <a:t>the list will be</a:t>
            </a:r>
          </a:p>
          <a:p>
            <a:pPr>
              <a:buNone/>
            </a:pPr>
            <a:r>
              <a:rPr lang="en-US" dirty="0" smtClean="0"/>
              <a:t>A=[1,2,’hi’,4]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142984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Lists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Nested Lists means a list within a another list</a:t>
            </a:r>
          </a:p>
          <a:p>
            <a:pPr>
              <a:buNone/>
            </a:pPr>
            <a:r>
              <a:rPr lang="en-US" dirty="0" smtClean="0"/>
              <a:t>A=[1, ’a’ , ‘xyz’ ,[1,2,4],5]</a:t>
            </a:r>
          </a:p>
          <a:p>
            <a:pPr>
              <a:buNone/>
            </a:pPr>
            <a:r>
              <a:rPr lang="en-US" dirty="0" smtClean="0"/>
              <a:t>While </a:t>
            </a:r>
            <a:r>
              <a:rPr lang="en-US" dirty="0" err="1" smtClean="0"/>
              <a:t>i</a:t>
            </a:r>
            <a:r>
              <a:rPr lang="en-US" dirty="0" smtClean="0"/>
              <a:t>&lt;(</a:t>
            </a:r>
            <a:r>
              <a:rPr lang="en-US" dirty="0" err="1" smtClean="0"/>
              <a:t>len</a:t>
            </a:r>
            <a:r>
              <a:rPr lang="en-US" dirty="0" smtClean="0"/>
              <a:t>(A)):</a:t>
            </a:r>
            <a:endParaRPr lang="en-IN" dirty="0" smtClean="0"/>
          </a:p>
          <a:p>
            <a:pPr>
              <a:buNone/>
            </a:pPr>
            <a:r>
              <a:rPr lang="en-US" dirty="0" smtClean="0"/>
              <a:t>        print(‘A[‘ , I , ’ ] =‘ ,A[</a:t>
            </a:r>
            <a:r>
              <a:rPr lang="en-US" dirty="0" err="1" smtClean="0"/>
              <a:t>i</a:t>
            </a:r>
            <a:r>
              <a:rPr lang="en-US" dirty="0" smtClean="0"/>
              <a:t>])</a:t>
            </a:r>
          </a:p>
          <a:p>
            <a:pPr>
              <a:buNone/>
            </a:pPr>
            <a:r>
              <a:rPr lang="en-US" dirty="0" smtClean="0"/>
              <a:t>Output:</a:t>
            </a:r>
          </a:p>
          <a:p>
            <a:pPr>
              <a:buNone/>
            </a:pPr>
            <a:r>
              <a:rPr lang="en-US" dirty="0" smtClean="0"/>
              <a:t>A[0] = </a:t>
            </a:r>
            <a:r>
              <a:rPr lang="en-US" dirty="0" smtClean="0"/>
              <a:t>1        A[1</a:t>
            </a:r>
            <a:r>
              <a:rPr lang="en-US" dirty="0" smtClean="0"/>
              <a:t>] = a</a:t>
            </a:r>
          </a:p>
          <a:p>
            <a:pPr>
              <a:buNone/>
            </a:pPr>
            <a:r>
              <a:rPr lang="en-US" dirty="0" smtClean="0"/>
              <a:t>A[2</a:t>
            </a:r>
            <a:r>
              <a:rPr lang="en-US" dirty="0" smtClean="0"/>
              <a:t>] = </a:t>
            </a:r>
            <a:r>
              <a:rPr lang="en-US" dirty="0" smtClean="0"/>
              <a:t>xyz     A[3</a:t>
            </a:r>
            <a:r>
              <a:rPr lang="en-US" dirty="0" smtClean="0"/>
              <a:t>] = [1, 2, 4</a:t>
            </a:r>
            <a:r>
              <a:rPr lang="en-US" dirty="0" smtClean="0"/>
              <a:t>]  </a:t>
            </a:r>
          </a:p>
          <a:p>
            <a:pPr>
              <a:buNone/>
            </a:pPr>
            <a:r>
              <a:rPr lang="en-US" dirty="0" smtClean="0"/>
              <a:t>A[4</a:t>
            </a:r>
            <a:r>
              <a:rPr lang="en-US" dirty="0" smtClean="0"/>
              <a:t>] = </a:t>
            </a:r>
            <a:r>
              <a:rPr lang="en-US" dirty="0" smtClean="0"/>
              <a:t>5</a:t>
            </a:r>
            <a:endParaRPr lang="en-IN" dirty="0" smtClean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142984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List Operations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Len : returns the length of the </a:t>
            </a:r>
            <a:r>
              <a:rPr lang="en-US" dirty="0" smtClean="0"/>
              <a:t>list(counts the number of elements within a list).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Example</a:t>
            </a:r>
          </a:p>
          <a:p>
            <a:pPr>
              <a:buNone/>
            </a:pPr>
            <a:r>
              <a:rPr lang="en-US" dirty="0" smtClean="0"/>
              <a:t>A=[1,2,3,4]</a:t>
            </a:r>
          </a:p>
          <a:p>
            <a:pPr>
              <a:buNone/>
            </a:pPr>
            <a:r>
              <a:rPr lang="en-US" dirty="0" smtClean="0"/>
              <a:t>print(</a:t>
            </a:r>
            <a:r>
              <a:rPr lang="en-US" dirty="0" err="1" smtClean="0"/>
              <a:t>len</a:t>
            </a:r>
            <a:r>
              <a:rPr lang="en-US" dirty="0" smtClean="0"/>
              <a:t>(A)) </a:t>
            </a:r>
          </a:p>
          <a:p>
            <a:pPr>
              <a:buNone/>
            </a:pPr>
            <a:r>
              <a:rPr lang="en-US" dirty="0" smtClean="0"/>
              <a:t>Output:</a:t>
            </a:r>
          </a:p>
          <a:p>
            <a:pPr>
              <a:buNone/>
            </a:pPr>
            <a:r>
              <a:rPr lang="en-US" dirty="0" smtClean="0"/>
              <a:t>4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142984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Operations on Lists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Concatenation : Joins Two Lists</a:t>
            </a:r>
          </a:p>
          <a:p>
            <a:pPr>
              <a:buNone/>
            </a:pPr>
            <a:r>
              <a:rPr lang="en-US" dirty="0" smtClean="0"/>
              <a:t>Example:</a:t>
            </a:r>
          </a:p>
          <a:p>
            <a:pPr>
              <a:buNone/>
            </a:pPr>
            <a:r>
              <a:rPr lang="en-US" dirty="0" smtClean="0"/>
              <a:t>A=[1,2,3,4]</a:t>
            </a:r>
          </a:p>
          <a:p>
            <a:pPr>
              <a:buNone/>
            </a:pPr>
            <a:r>
              <a:rPr lang="en-US" dirty="0" smtClean="0"/>
              <a:t>B=[‘hi’, ‘hello’]</a:t>
            </a:r>
          </a:p>
          <a:p>
            <a:pPr>
              <a:buNone/>
            </a:pPr>
            <a:r>
              <a:rPr lang="en-US" dirty="0" smtClean="0"/>
              <a:t>print( A+B)</a:t>
            </a:r>
          </a:p>
          <a:p>
            <a:pPr>
              <a:buNone/>
            </a:pPr>
            <a:r>
              <a:rPr lang="en-US" dirty="0" smtClean="0"/>
              <a:t>Output :</a:t>
            </a:r>
          </a:p>
          <a:p>
            <a:pPr>
              <a:buNone/>
            </a:pPr>
            <a:r>
              <a:rPr lang="en-US" dirty="0" smtClean="0"/>
              <a:t>[1,2,3,4,’hi’,’hello’]</a:t>
            </a:r>
            <a:endParaRPr lang="en-IN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142984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AC08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1154</Words>
  <Application>Microsoft Office PowerPoint</Application>
  <PresentationFormat>On-screen Show (4:3)</PresentationFormat>
  <Paragraphs>149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1_Custom Design</vt:lpstr>
      <vt:lpstr>Custom Design</vt:lpstr>
      <vt:lpstr>Slide 1</vt:lpstr>
      <vt:lpstr>Lists</vt:lpstr>
      <vt:lpstr>Creating a Lists</vt:lpstr>
      <vt:lpstr>Copying List or List Cloning</vt:lpstr>
      <vt:lpstr>Accessing Values in a Lists</vt:lpstr>
      <vt:lpstr>Updating Values in a Lists</vt:lpstr>
      <vt:lpstr>Nested Lists</vt:lpstr>
      <vt:lpstr>Basic List Operations</vt:lpstr>
      <vt:lpstr>Basic Operations on Lists</vt:lpstr>
      <vt:lpstr>Basic Operations on Lists</vt:lpstr>
      <vt:lpstr>Basic Operations on Lists</vt:lpstr>
      <vt:lpstr>Basic Operations on Lists</vt:lpstr>
      <vt:lpstr>Basic Operations on Lists</vt:lpstr>
      <vt:lpstr>Basic Operations on Lists</vt:lpstr>
      <vt:lpstr>Basic Operations on Lists</vt:lpstr>
      <vt:lpstr>Basic Operations on Lists</vt:lpstr>
      <vt:lpstr>Basic Operations on Lists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TOPIC OF PRESENTATION</dc:title>
  <dc:creator>Vaidehi Banerjee</dc:creator>
  <cp:lastModifiedBy>Admin</cp:lastModifiedBy>
  <cp:revision>23</cp:revision>
  <dcterms:created xsi:type="dcterms:W3CDTF">2019-11-07T07:44:26Z</dcterms:created>
  <dcterms:modified xsi:type="dcterms:W3CDTF">2020-02-07T06:43:08Z</dcterms:modified>
</cp:coreProperties>
</file>