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333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4" r:id="rId11"/>
    <p:sldId id="335" r:id="rId12"/>
    <p:sldId id="336" r:id="rId13"/>
    <p:sldId id="337" r:id="rId14"/>
    <p:sldId id="33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45" autoAdjust="0"/>
    <p:restoredTop sz="98942" autoAdjust="0"/>
  </p:normalViewPr>
  <p:slideViewPr>
    <p:cSldViewPr>
      <p:cViewPr>
        <p:scale>
          <a:sx n="70" d="100"/>
          <a:sy n="70" d="100"/>
        </p:scale>
        <p:origin x="-14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F78BF6-BDF3-404F-A7E4-46CB16464D84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E2C314-751A-4C82-AC76-B80D7E48D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7C26C-AD76-4DA5-B25C-3C98D476787A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2DAAC-D6F1-4CC8-B929-73199E32D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E2E9-D933-4E9E-BAB7-DC1949332404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9E1C9-95B1-445B-A8EB-7A353C0AE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67FE-4D00-4F8C-993E-EC6C0C70636A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FE24A-DAA4-4FF9-B297-9ED5444CA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429000" y="2971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3" descr="Logo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05000"/>
            <a:ext cx="273367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942E-9DAB-4A0D-B528-15FFB5CFF485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BFC0-8AFC-4348-B630-6C712AD49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7D36-DEF9-4775-91BB-35C83D41A599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B27AB-E0C6-490F-A821-5D5DBF27F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44A4-A1E4-4EFD-9328-A480C586111B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C4DEB-A11B-4386-93B7-062CD9862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1AF19-CDB1-47C0-9EB8-C15B14B130F3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B42B5-5CB9-46F3-B2C6-9078170F5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62B9-2A28-42A4-AC9E-324944C32832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C189E-7F36-4F47-A2A3-629CA1CF3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4F7A7-22C5-4A48-990A-1DFC758E9E6D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0EFD-F3D5-4D2C-BE87-C6986C404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BEE8-CA05-4AB0-9CCB-CAEC7D777D42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F9D8F-FB7C-438D-867F-793E39697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5396D4-D958-45C0-8E82-F31FF9EF3904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6A10E9-00B0-4875-8452-B1D082012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1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I²IT_With_name Final updated 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71438"/>
            <a:ext cx="48926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IN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4437063"/>
            <a:ext cx="9144000" cy="2420937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+mn-lt"/>
                <a:cs typeface="+mn-cs"/>
              </a:rPr>
              <a:t>Mr.Keshav Tambre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N" sz="3200" dirty="0" smtClean="0">
                <a:latin typeface="+mn-lt"/>
                <a:cs typeface="+mn-cs"/>
              </a:rPr>
              <a:t>Information Technology Department</a:t>
            </a:r>
            <a:endParaRPr lang="en-IN" sz="3200" dirty="0">
              <a:latin typeface="+mn-lt"/>
              <a:cs typeface="+mn-cs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IN" sz="3200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N" sz="3200" dirty="0">
                <a:latin typeface="+mn-lt"/>
                <a:cs typeface="+mn-cs"/>
              </a:rPr>
              <a:t>International Institute of Information Technology, I²IT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IN" sz="3200" dirty="0">
                <a:latin typeface="+mn-lt"/>
                <a:cs typeface="+mn-cs"/>
                <a:hlinkClick r:id="rId4"/>
              </a:rPr>
              <a:t>www.isquareit.edu.in</a:t>
            </a:r>
            <a:r>
              <a:rPr lang="en-IN" sz="3200" dirty="0">
                <a:latin typeface="+mn-lt"/>
                <a:cs typeface="+mn-cs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2000" y="26670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Book Antiqua" pitchFamily="18" charset="0"/>
              </a:rPr>
              <a:t>Regular Expressions To Finite Automata</a:t>
            </a:r>
            <a:endParaRPr lang="en-US" sz="32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 are notations for specifying patterns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Alphabet/Character class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Denotes a finite set of symbols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String</a:t>
            </a:r>
          </a:p>
          <a:p>
            <a:pPr lvl="1"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Strings are defined over some alphabets, is a finite sequence of symbols drawn from the alphabet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Empty string denoted by €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Language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Set of strings over some alphabet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3C19DD4-5A67-45C6-975A-CC652B201A3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51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Specification of 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RE to DFA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We augment the grammar the RE with #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Construct nullable,firstpos ,lastpos and followpos which is done by making traversal over the tree</a:t>
            </a:r>
          </a:p>
          <a:p>
            <a:pPr lvl="1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Construct DFA from followpos</a:t>
            </a:r>
          </a:p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Firstpos: at what positions the string can start</a:t>
            </a:r>
          </a:p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Lastpos:at what positions the string can end</a:t>
            </a:r>
          </a:p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Follopos:what positions can follow position I in the syntax tree</a:t>
            </a:r>
          </a:p>
          <a:p>
            <a:pPr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Nullable:whether an empty string can be generated at the node (sub expression)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B4D04E2-F76D-4800-BC47-430A0F87B09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 to DFA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2286000"/>
          <a:ext cx="8229600" cy="319659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Node n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Nullable(n)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Firstpos(n)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Lastpos(n)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is  a leaf labeled έ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ø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if N  is | node with left child c1 and right child c2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Nullable(c1)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Nullable (c2)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Firstpos (C1) U Firstpos(C2)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Lastpos (C1) U Lasttpos(C2)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is a leaf labeled with position 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{ i }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{ i }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if N is . Node 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node with left child c1 and right child c2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Nullable(c1)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Nullable (c2)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nullable (C1) then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Firstpos (C1) U Firstpos(C2) else Firstpos(C1)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nullable (C2) then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Lastpos (C1) U Lastpos(C2) else Lastpos(C2)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if N is the node with only c1 as child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true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Firstpos (C1)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Lastpos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(C2)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816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3136DFD-F2AF-41DB-B58A-706795CF91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 to DFA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Computation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Followpos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Followpos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tells us what positions can follow position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the syntax tree. This can be computed as follows.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n is a ‘.’ Node, with a left child C1 and right child C2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position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Lastpos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(C1), then all positions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Firstpos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(C2) are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Followpos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n is a *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Nodeand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position in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Lastpos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(n), then all positions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Firstpos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(n) are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Followpos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EA9BDBD-071F-4C5D-8DA8-FEC27EB9C1F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1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 to DFA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Algorithm for construction of DFA transition table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Initially , the only unmarked state in Dstates is firstpos(root), where root is the root of a syntax tree.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While there is an unmarked state T in Dstates do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Mark 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For each input symbol a do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Begin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     Let U be the set of positions that are in Followpos(P) for some P in T,                        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     such   that the symbol at position P is a.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          If U is not empty and is not in Dstates then add U as an unmarked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          state to Dstates            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             Dtran [T,a] = U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         End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 End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970B0E1-3C8D-4234-8A4C-16F749ECDA5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 to DFA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Lexical analyzer recognizes tokens present in the source program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Compiler defines tokens using RE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These indicate what characters may go into a lexeme belonging to a particular token and how they go together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Lexical analyzer is implemented as FSM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5271A57-D2BD-4B4E-8727-0001ABFF9AA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1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Design of lexical analyzer involves:-</a:t>
            </a:r>
          </a:p>
          <a:p>
            <a:pPr lvl="1"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Represent tokens by RE</a:t>
            </a:r>
          </a:p>
          <a:p>
            <a:pPr lvl="1"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Synthesis of finite state machines that recognize desired strings generated by RE</a:t>
            </a:r>
          </a:p>
          <a:p>
            <a:pPr lvl="1"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Simulating the behavior of FSM which generates the lexical analyzer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299750C-B325-4F42-983D-979CB0C6611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Regular Expressions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 are notations for specifying patterns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Alphabet/Character class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Denotes a finite set of symbols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String</a:t>
            </a:r>
          </a:p>
          <a:p>
            <a:pPr lvl="1"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Strings are defined over some alphabets, is a finite sequence of symbols drawn from the alphabet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Empty string denoted by €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Language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Set of strings over some alphabet</a:t>
            </a:r>
          </a:p>
          <a:p>
            <a:pPr eaLnBrk="1" hangingPunct="1"/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40ABCE4-9BC1-45C5-A332-E2B94406442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Specification of Tokens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∑={a,b}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a|b denotes the set {a,b}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 (a|b) (a|b) denotes the set {aa,ab,ba,bb}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(a|b)*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a|a*b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Identifiers in C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letter|(letter | digit)*</a:t>
            </a:r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2667000" y="6356350"/>
            <a:ext cx="3352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D98A011-15CF-4E76-B7B9-A670E076345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1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Regular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Names given to RE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If ∑ is an alphabet of basic symbols then RE is a sequence of definitions of the form:</a:t>
            </a:r>
          </a:p>
          <a:p>
            <a:pPr lvl="2"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→ r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1………..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n 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→ r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where d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is the distinct name and r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is the RE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Short hand notations: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E841E04-A92B-49CB-905D-57599A4B6E2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Regular Definitions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Intermediate steps in the construction of the analyzer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Depicts the action of the lexical analyzer when called upon by the parser to get the next token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Positions are represented as circles called as states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States connected by arrows called edges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Edges have labels indicating the input characters that can appear next after the transition diagram has reached states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Assumption –TD are deterministic in nature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B0FA7F-BD63-4504-8146-BB9F883A027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2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Transition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When RE is compiled as a recognizer for a language by constructing a generalized transition diagram called finite automata</a:t>
            </a:r>
          </a:p>
          <a:p>
            <a:pPr algn="just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Deterministic and Non deterministic</a:t>
            </a:r>
          </a:p>
          <a:p>
            <a:pPr algn="just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NFA</a:t>
            </a:r>
          </a:p>
          <a:p>
            <a:pPr lvl="1" algn="just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Mathematical model that consists of </a:t>
            </a:r>
          </a:p>
          <a:p>
            <a:pPr lvl="2" algn="just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Set of states , s</a:t>
            </a:r>
          </a:p>
          <a:p>
            <a:pPr lvl="2" algn="just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Set of input symbol ∑ </a:t>
            </a:r>
          </a:p>
          <a:p>
            <a:pPr lvl="2" algn="just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Transition function move that maps state symbol pairs to set of states</a:t>
            </a:r>
          </a:p>
          <a:p>
            <a:pPr lvl="2" algn="just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start state</a:t>
            </a:r>
          </a:p>
          <a:p>
            <a:pPr lvl="2" algn="just" eaLnBrk="1" hangingPunct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 final stat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lvl="2" algn="just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823D5C-D11A-44ED-B518-E85212D3489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Finite automata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Diagrammatically represented as a labeled directed graph called transition graph</a:t>
            </a:r>
          </a:p>
          <a:p>
            <a:pPr algn="just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Implementation-State Transition Table</a:t>
            </a:r>
          </a:p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DFA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Special case of NFA in which</a:t>
            </a:r>
          </a:p>
          <a:p>
            <a:pPr lvl="2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No state has € transition</a:t>
            </a:r>
          </a:p>
          <a:p>
            <a:pPr lvl="2"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For each state s and input symbol a  is at most one edge labeled a leaving s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924800" y="6356350"/>
            <a:ext cx="7620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CABE811-C279-4ACA-B774-56F0A7F24E4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Finite automata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939</TotalTime>
  <Words>875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Regular Expressions</vt:lpstr>
      <vt:lpstr>Regular Expressions</vt:lpstr>
      <vt:lpstr>Specification of Tokens</vt:lpstr>
      <vt:lpstr>Regular Expression</vt:lpstr>
      <vt:lpstr>Regular Definitions</vt:lpstr>
      <vt:lpstr>Transition diagrams</vt:lpstr>
      <vt:lpstr>Finite automata</vt:lpstr>
      <vt:lpstr>Finite automata</vt:lpstr>
      <vt:lpstr>Specification of Tokens</vt:lpstr>
      <vt:lpstr>RE to DFA</vt:lpstr>
      <vt:lpstr>RE to DFA</vt:lpstr>
      <vt:lpstr>RE to DFA</vt:lpstr>
      <vt:lpstr>RE to DFA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Software</dc:title>
  <dc:creator>SKNCOE</dc:creator>
  <cp:lastModifiedBy>Windows User</cp:lastModifiedBy>
  <cp:revision>146</cp:revision>
  <dcterms:created xsi:type="dcterms:W3CDTF">2013-12-06T05:48:40Z</dcterms:created>
  <dcterms:modified xsi:type="dcterms:W3CDTF">2020-01-20T07:14:07Z</dcterms:modified>
</cp:coreProperties>
</file>