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ndard@isquareit.edu.i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Fourier Series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defRPr/>
            </a:pPr>
            <a:r>
              <a:rPr lang="en-IN" dirty="0" smtClean="0">
                <a:solidFill>
                  <a:schemeClr val="tx1"/>
                </a:solidFill>
              </a:rPr>
              <a:t>Prof. </a:t>
            </a:r>
            <a:r>
              <a:rPr lang="en-IN" dirty="0" err="1" smtClean="0">
                <a:solidFill>
                  <a:schemeClr val="tx1"/>
                </a:solidFill>
              </a:rPr>
              <a:t>Mandar</a:t>
            </a:r>
            <a:r>
              <a:rPr lang="en-IN" dirty="0" smtClean="0">
                <a:solidFill>
                  <a:schemeClr val="tx1"/>
                </a:solidFill>
              </a:rPr>
              <a:t> Vijay </a:t>
            </a:r>
            <a:r>
              <a:rPr lang="en-IN" dirty="0" err="1" smtClean="0">
                <a:solidFill>
                  <a:schemeClr val="tx1"/>
                </a:solidFill>
              </a:rPr>
              <a:t>Datar</a:t>
            </a:r>
            <a:endParaRPr lang="en-IN" dirty="0" smtClean="0">
              <a:solidFill>
                <a:schemeClr val="tx1"/>
              </a:solidFill>
            </a:endParaRPr>
          </a:p>
          <a:p>
            <a:pPr marL="342900" indent="-342900">
              <a:defRPr/>
            </a:pPr>
            <a:r>
              <a:rPr lang="en-IN" dirty="0" smtClean="0">
                <a:solidFill>
                  <a:schemeClr val="tx1"/>
                </a:solidFill>
              </a:rPr>
              <a:t>Department of Engineering Sciences</a:t>
            </a:r>
          </a:p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28600" y="5726871"/>
            <a:ext cx="8915400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2800" dirty="0" smtClean="0">
                <a:latin typeface="Arial" pitchFamily="34" charset="0"/>
                <a:cs typeface="Arial" pitchFamily="34" charset="0"/>
              </a:rPr>
              <a:t>International Institute of Information Technology, I²IT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2800" dirty="0" smtClean="0">
                <a:latin typeface="Arial" pitchFamily="34" charset="0"/>
                <a:cs typeface="Arial" pitchFamily="34" charset="0"/>
                <a:hlinkClick r:id="rId3"/>
              </a:rPr>
              <a:t>www.isquareit.edu.in</a:t>
            </a:r>
            <a:r>
              <a:rPr lang="en-IN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I²IT_With_name Final updated 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41525" y="71438"/>
            <a:ext cx="48926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For More Details</a:t>
            </a:r>
            <a:endParaRPr lang="en-IN" sz="3600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Contact: -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 </a:t>
            </a:r>
            <a:r>
              <a:rPr kumimoji="0" lang="en-I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Mandar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Vijay </a:t>
            </a:r>
            <a:r>
              <a:rPr kumimoji="0" lang="en-I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Datar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mandard@isquareit.edu.in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Mob. No. 9422615876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seph-fourier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7840" y="3352800"/>
            <a:ext cx="3566160" cy="297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latin typeface="Baskerville Old Face" pitchFamily="18" charset="0"/>
              </a:rPr>
              <a:t>Fourier Series</a:t>
            </a:r>
            <a:endParaRPr lang="en-IN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5" name="TextBox 4"/>
          <p:cNvSpPr txBox="1"/>
          <p:nvPr/>
        </p:nvSpPr>
        <p:spPr>
          <a:xfrm>
            <a:off x="1219200" y="1828800"/>
            <a:ext cx="71737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Learning Objectives</a:t>
            </a:r>
            <a:r>
              <a:rPr lang="en-IN" b="1" dirty="0" smtClean="0">
                <a:latin typeface="Bookman Old Style" pitchFamily="18" charset="0"/>
              </a:rPr>
              <a:t>:-</a:t>
            </a:r>
          </a:p>
          <a:p>
            <a:endParaRPr lang="en-IN" dirty="0" smtClean="0"/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LO1:- Periodic Functions and their expansion as Fourier Series</a:t>
            </a:r>
          </a:p>
          <a:p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LO2:- Half range and Full range Fourier Series and their formulation</a:t>
            </a:r>
          </a:p>
          <a:p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LO3:- Harmonic Analysis of Discrete functions</a:t>
            </a:r>
          </a:p>
          <a:p>
            <a:endParaRPr lang="en-IN" dirty="0" smtClean="0">
              <a:latin typeface="Arial" pitchFamily="34" charset="0"/>
              <a:cs typeface="Arial" pitchFamily="34" charset="0"/>
            </a:endParaRP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LO4:- Applications of Fourier Series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61751" y="5791200"/>
            <a:ext cx="281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Joseph Fourier  (1768-1830)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" pitchFamily="34" charset="0"/>
                <a:cs typeface="Arial" pitchFamily="34" charset="0"/>
              </a:rPr>
              <a:t>How it Starts</a:t>
            </a:r>
            <a:endParaRPr lang="en-IN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462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It starts with the attempt of solving Heat Conduction equation.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French mathematician Joseph Fourier (1768–1830) was trying to solve this problem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 needed to express a function as an infinite series of sine and cosine functions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Before Fourier, Bernoulli and Euler made similar attempts while solving problems of vibrating strings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ef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3418" y="1600200"/>
            <a:ext cx="7540982" cy="4407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" pitchFamily="34" charset="0"/>
                <a:cs typeface="Arial" pitchFamily="34" charset="0"/>
              </a:rPr>
              <a:t>Definition</a:t>
            </a:r>
            <a:endParaRPr lang="en-IN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rial" pitchFamily="34" charset="0"/>
                <a:cs typeface="Arial" pitchFamily="34" charset="0"/>
              </a:rPr>
              <a:t>Example</a:t>
            </a:r>
            <a:endParaRPr lang="en-IN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pic>
        <p:nvPicPr>
          <p:cNvPr id="8" name="Picture 7" descr="def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2133600"/>
            <a:ext cx="6096000" cy="4038600"/>
          </a:xfrm>
          <a:prstGeom prst="rect">
            <a:avLst/>
          </a:prstGeom>
        </p:spPr>
      </p:pic>
      <p:sp>
        <p:nvSpPr>
          <p:cNvPr id="9" name="Content Placeholder 7"/>
          <p:cNvSpPr txBox="1">
            <a:spLocks/>
          </p:cNvSpPr>
          <p:nvPr/>
        </p:nvSpPr>
        <p:spPr>
          <a:xfrm>
            <a:off x="533400" y="15240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Consider the following function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Example Continued....</a:t>
            </a:r>
            <a:endParaRPr lang="en-IN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pic>
        <p:nvPicPr>
          <p:cNvPr id="11" name="Picture 10" descr="prob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52575" y="2514600"/>
            <a:ext cx="5381625" cy="3819525"/>
          </a:xfrm>
          <a:prstGeom prst="rect">
            <a:avLst/>
          </a:prstGeom>
        </p:spPr>
      </p:pic>
      <p:pic>
        <p:nvPicPr>
          <p:cNvPr id="12" name="Picture 11" descr="prob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47800" y="1905000"/>
            <a:ext cx="5038725" cy="609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413379" y="1524000"/>
            <a:ext cx="6054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We follow the steps as given in the definition of Fourier Series-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Example Continued....</a:t>
            </a:r>
            <a:endParaRPr lang="en-IN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pic>
        <p:nvPicPr>
          <p:cNvPr id="12" name="Picture 11" descr="prob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2057400"/>
            <a:ext cx="5038725" cy="609600"/>
          </a:xfrm>
          <a:prstGeom prst="rect">
            <a:avLst/>
          </a:prstGeom>
        </p:spPr>
      </p:pic>
      <p:pic>
        <p:nvPicPr>
          <p:cNvPr id="8" name="Picture 7" descr="prob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0" y="3000375"/>
            <a:ext cx="6000750" cy="27146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13379" y="1676400"/>
            <a:ext cx="4715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Therefore the Fourier Series of given function is-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Fourier Series for Arbitrary Period</a:t>
            </a:r>
            <a:endParaRPr lang="en-IN" sz="3600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pic>
        <p:nvPicPr>
          <p:cNvPr id="10" name="Picture 9" descr="prob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1600200"/>
            <a:ext cx="5724525" cy="2714625"/>
          </a:xfrm>
          <a:prstGeom prst="rect">
            <a:avLst/>
          </a:prstGeom>
        </p:spPr>
      </p:pic>
      <p:pic>
        <p:nvPicPr>
          <p:cNvPr id="11" name="Picture 10" descr="prob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52600" y="4419600"/>
            <a:ext cx="5791200" cy="17592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err="1" smtClean="0"/>
              <a:t>Excercise</a:t>
            </a:r>
            <a:endParaRPr lang="en-IN" sz="3600" dirty="0"/>
          </a:p>
        </p:txBody>
      </p:sp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228601"/>
            <a:ext cx="914399" cy="1219199"/>
          </a:xfr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0" y="6297613"/>
            <a:ext cx="9144000" cy="4841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International Institute of Information Technology, I²IT, P-14, Rajiv Gandhi </a:t>
            </a:r>
            <a:r>
              <a:rPr lang="en-IN" b="1" dirty="0" err="1" smtClean="0"/>
              <a:t>Infotech</a:t>
            </a:r>
            <a:r>
              <a:rPr lang="en-IN" b="1" dirty="0" smtClean="0"/>
              <a:t> Park, </a:t>
            </a:r>
            <a:r>
              <a:rPr lang="en-IN" b="1" dirty="0" err="1" smtClean="0"/>
              <a:t>Hinjawadi</a:t>
            </a:r>
            <a:r>
              <a:rPr lang="en-IN" b="1" dirty="0" smtClean="0"/>
              <a:t> Phase 1, Pune - 411 057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 smtClean="0"/>
              <a:t> Phone - +91 20 22933441/2/3 | Website - www.isquareit.edu.in | Email - info@isquareit.edu.in </a:t>
            </a:r>
          </a:p>
        </p:txBody>
      </p:sp>
      <p:pic>
        <p:nvPicPr>
          <p:cNvPr id="7" name="Picture 6" descr="prob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28925" y="2362200"/>
            <a:ext cx="2581275" cy="3000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400" y="1701969"/>
            <a:ext cx="76961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You can Try following Problems and Find their Fourier series expansion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529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Fourier Series</vt:lpstr>
      <vt:lpstr>Fourier Series</vt:lpstr>
      <vt:lpstr>How it Starts</vt:lpstr>
      <vt:lpstr>Definition</vt:lpstr>
      <vt:lpstr>Example</vt:lpstr>
      <vt:lpstr>Example Continued....</vt:lpstr>
      <vt:lpstr>Example Continued....</vt:lpstr>
      <vt:lpstr>Fourier Series for Arbitrary Period</vt:lpstr>
      <vt:lpstr>Excercise</vt:lpstr>
      <vt:lpstr>For More Details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Fourier Series</dc:title>
  <dc:creator>Mandar Datar</dc:creator>
  <cp:lastModifiedBy>Vaidehi Banerjee</cp:lastModifiedBy>
  <cp:revision>6</cp:revision>
  <dcterms:created xsi:type="dcterms:W3CDTF">2006-08-16T00:00:00Z</dcterms:created>
  <dcterms:modified xsi:type="dcterms:W3CDTF">2020-02-10T05:11:49Z</dcterms:modified>
</cp:coreProperties>
</file>