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11"/>
  </p:notesMasterIdLst>
  <p:sldIdLst>
    <p:sldId id="261" r:id="rId3"/>
    <p:sldId id="263" r:id="rId4"/>
    <p:sldId id="265" r:id="rId5"/>
    <p:sldId id="266" r:id="rId6"/>
    <p:sldId id="267" r:id="rId7"/>
    <p:sldId id="264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400" dirty="0" smtClean="0">
                <a:latin typeface="+mj-lt"/>
                <a:ea typeface="+mj-ea"/>
                <a:cs typeface="+mj-cs"/>
              </a:rPr>
              <a:t>Introduction to Robotics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+mn-lt"/>
                <a:cs typeface="+mn-cs"/>
              </a:rPr>
              <a:t>Prof. </a:t>
            </a:r>
            <a:r>
              <a:rPr lang="en-US" sz="3200" dirty="0" err="1" smtClean="0">
                <a:latin typeface="+mn-lt"/>
                <a:cs typeface="+mn-cs"/>
              </a:rPr>
              <a:t>Bhagyashri</a:t>
            </a:r>
            <a:r>
              <a:rPr lang="en-US" sz="3200" dirty="0" smtClean="0">
                <a:latin typeface="+mn-lt"/>
                <a:cs typeface="+mn-cs"/>
              </a:rPr>
              <a:t> </a:t>
            </a:r>
            <a:r>
              <a:rPr lang="en-US" sz="3200" dirty="0" err="1" smtClean="0">
                <a:latin typeface="+mn-lt"/>
                <a:cs typeface="+mn-cs"/>
              </a:rPr>
              <a:t>Thorat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+mn-lt"/>
                <a:cs typeface="+mn-cs"/>
              </a:rPr>
              <a:t>Electronics &amp; Telecommunication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Why Automation is important?</a:t>
            </a:r>
            <a:endParaRPr lang="en-IN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196752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Means machine or tool to handle a specific task</a:t>
            </a:r>
          </a:p>
          <a:p>
            <a:r>
              <a:rPr lang="en-US" sz="3200" dirty="0" smtClean="0"/>
              <a:t>A task that is not only time consuming but also requires skill.</a:t>
            </a:r>
          </a:p>
          <a:p>
            <a:r>
              <a:rPr lang="en-US" sz="3200" dirty="0" smtClean="0"/>
              <a:t>Example : sewing machine, packing machine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35283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Why Automation is important?</a:t>
            </a:r>
            <a:endParaRPr lang="en-I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412776"/>
            <a:ext cx="7200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3200" dirty="0" smtClean="0"/>
              <a:t>Machines are generally equipped to perform in a specific way or to execute specific tasks.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Its possible to build automation devices that can be operated under the guidance of a program.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Ex </a:t>
            </a:r>
            <a:r>
              <a:rPr lang="en-US" sz="3200" dirty="0" smtClean="0"/>
              <a:t>: printer that  programmed to print the alphabet. 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smtClean="0"/>
              <a:t>extended further through the use of sensors.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Automation is important?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sensor in the printer does not permit the printing to begin unless a paper is present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capabilities are extended further and when the machine is able to change its activity to suit a given situation it is called “</a:t>
            </a:r>
            <a:r>
              <a:rPr lang="en-US" b="1" dirty="0" smtClean="0"/>
              <a:t>autonomous</a:t>
            </a:r>
            <a:r>
              <a:rPr lang="en-US" dirty="0" smtClean="0"/>
              <a:t>”.</a:t>
            </a:r>
          </a:p>
          <a:p>
            <a:endParaRPr lang="en-IN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33843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Robotics</a:t>
            </a:r>
            <a:endParaRPr lang="en-IN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important </a:t>
            </a:r>
            <a:r>
              <a:rPr lang="en-US" sz="3200" dirty="0" smtClean="0"/>
              <a:t>area of automation is Robotics.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multidisciplinary field that involves mechanical, electronics and several other engineering disciplines.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ultimate aim is to attempt emulate human activities.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handling hazardous tasks and for operating in hazardous areas like chemical or nuclear plants. </a:t>
            </a:r>
          </a:p>
          <a:p>
            <a:r>
              <a:rPr lang="en-US" dirty="0" smtClean="0"/>
              <a:t>Examples : plates being x-rayed for inspection of internal cracks and flaws, a routine but hazardous operation.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37444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welding along a 3D profile, robots can be used for assuring quality and consistency.</a:t>
            </a:r>
          </a:p>
          <a:p>
            <a:r>
              <a:rPr lang="en-US" dirty="0" smtClean="0"/>
              <a:t> In assembly operation of precision and tiny parts, ex. watches, robots perform with accuracy and repeatability.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(The SCARA robot developed in Japan is one such robot specifically suitable     for precision assembly tasks.)</a:t>
            </a:r>
          </a:p>
          <a:p>
            <a:r>
              <a:rPr lang="en-US" dirty="0" smtClean="0"/>
              <a:t> Painting is hazardous to humans and also complex movements are involved (for example in painting a car body) </a:t>
            </a:r>
          </a:p>
          <a:p>
            <a:endParaRPr lang="en-IN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419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1_Custom Design</vt:lpstr>
      <vt:lpstr>Custom Design</vt:lpstr>
      <vt:lpstr>Slide 1</vt:lpstr>
      <vt:lpstr>Slide 2</vt:lpstr>
      <vt:lpstr>Slide 3</vt:lpstr>
      <vt:lpstr>Why Automation is important?</vt:lpstr>
      <vt:lpstr>Slide 5</vt:lpstr>
      <vt:lpstr>Application</vt:lpstr>
      <vt:lpstr>Application</vt:lpstr>
      <vt:lpstr>Application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admin</cp:lastModifiedBy>
  <cp:revision>13</cp:revision>
  <dcterms:created xsi:type="dcterms:W3CDTF">2019-11-07T07:44:26Z</dcterms:created>
  <dcterms:modified xsi:type="dcterms:W3CDTF">2020-01-20T09:50:28Z</dcterms:modified>
</cp:coreProperties>
</file>