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5"/>
  </p:notesMasterIdLst>
  <p:sldIdLst>
    <p:sldId id="261" r:id="rId3"/>
    <p:sldId id="263" r:id="rId4"/>
    <p:sldId id="264" r:id="rId5"/>
    <p:sldId id="265" r:id="rId6"/>
    <p:sldId id="266" r:id="rId7"/>
    <p:sldId id="267" r:id="rId8"/>
    <p:sldId id="279" r:id="rId9"/>
    <p:sldId id="281" r:id="rId10"/>
    <p:sldId id="282" r:id="rId11"/>
    <p:sldId id="283" r:id="rId12"/>
    <p:sldId id="284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0A264-EA8D-4FE2-BED8-57382404DFE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037AEC9-2A82-4160-9A6E-B83D3BCEAF46}">
      <dgm:prSet phldrT="[Text]"/>
      <dgm:spPr/>
      <dgm:t>
        <a:bodyPr/>
        <a:lstStyle/>
        <a:p>
          <a:r>
            <a:rPr lang="en-IN" dirty="0" smtClean="0"/>
            <a:t>Algorithmic </a:t>
          </a:r>
          <a:r>
            <a:rPr lang="en-IN" dirty="0" err="1" smtClean="0"/>
            <a:t>Reserach</a:t>
          </a:r>
          <a:endParaRPr lang="en-IN" dirty="0"/>
        </a:p>
      </dgm:t>
    </dgm:pt>
    <dgm:pt modelId="{F0485824-1E0D-4F0E-A6A2-C87180779A4F}" type="parTrans" cxnId="{2F88B504-EB88-4A4F-A6D9-5BA54234E33C}">
      <dgm:prSet/>
      <dgm:spPr/>
      <dgm:t>
        <a:bodyPr/>
        <a:lstStyle/>
        <a:p>
          <a:endParaRPr lang="en-IN"/>
        </a:p>
      </dgm:t>
    </dgm:pt>
    <dgm:pt modelId="{EDC50857-0078-4DC4-B8D3-22D67F7C56C0}" type="sibTrans" cxnId="{2F88B504-EB88-4A4F-A6D9-5BA54234E33C}">
      <dgm:prSet/>
      <dgm:spPr/>
      <dgm:t>
        <a:bodyPr/>
        <a:lstStyle/>
        <a:p>
          <a:endParaRPr lang="en-IN"/>
        </a:p>
      </dgm:t>
    </dgm:pt>
    <dgm:pt modelId="{76FC0C70-8507-4040-853B-9BC78E3811B1}">
      <dgm:prSet phldrT="[Text]"/>
      <dgm:spPr/>
      <dgm:t>
        <a:bodyPr/>
        <a:lstStyle/>
        <a:p>
          <a:r>
            <a:rPr lang="en-IN" dirty="0" smtClean="0"/>
            <a:t>How to devise new algorithms?</a:t>
          </a:r>
          <a:endParaRPr lang="en-IN" dirty="0"/>
        </a:p>
      </dgm:t>
    </dgm:pt>
    <dgm:pt modelId="{55EF26AE-620A-41BF-82F7-7E82E5485250}" type="parTrans" cxnId="{BC0F9DA9-7865-4868-9600-ECED07F6758F}">
      <dgm:prSet/>
      <dgm:spPr/>
      <dgm:t>
        <a:bodyPr/>
        <a:lstStyle/>
        <a:p>
          <a:endParaRPr lang="en-IN"/>
        </a:p>
      </dgm:t>
    </dgm:pt>
    <dgm:pt modelId="{937C24AF-ADF4-4963-9ABA-96E86F19C7D3}" type="sibTrans" cxnId="{BC0F9DA9-7865-4868-9600-ECED07F6758F}">
      <dgm:prSet/>
      <dgm:spPr/>
      <dgm:t>
        <a:bodyPr/>
        <a:lstStyle/>
        <a:p>
          <a:endParaRPr lang="en-IN"/>
        </a:p>
      </dgm:t>
    </dgm:pt>
    <dgm:pt modelId="{4EBD2856-D9A1-4D49-A04D-BDC7C1D51750}">
      <dgm:prSet phldrT="[Text]"/>
      <dgm:spPr/>
      <dgm:t>
        <a:bodyPr/>
        <a:lstStyle/>
        <a:p>
          <a:r>
            <a:rPr lang="en-IN" dirty="0" smtClean="0"/>
            <a:t>How to express algorithms?</a:t>
          </a:r>
          <a:endParaRPr lang="en-IN" dirty="0"/>
        </a:p>
      </dgm:t>
    </dgm:pt>
    <dgm:pt modelId="{D202D2EC-07FF-499A-8E70-4B2A5531CECD}" type="parTrans" cxnId="{5F1F61C6-83A0-4B0A-ABAC-441B63648B8E}">
      <dgm:prSet/>
      <dgm:spPr/>
      <dgm:t>
        <a:bodyPr/>
        <a:lstStyle/>
        <a:p>
          <a:endParaRPr lang="en-IN"/>
        </a:p>
      </dgm:t>
    </dgm:pt>
    <dgm:pt modelId="{43E08BB0-6CB9-4D45-82DD-1FAB8A423617}" type="sibTrans" cxnId="{5F1F61C6-83A0-4B0A-ABAC-441B63648B8E}">
      <dgm:prSet/>
      <dgm:spPr/>
      <dgm:t>
        <a:bodyPr/>
        <a:lstStyle/>
        <a:p>
          <a:endParaRPr lang="en-IN"/>
        </a:p>
      </dgm:t>
    </dgm:pt>
    <dgm:pt modelId="{31EAA641-2FE1-4A32-9F27-0F1EC7BD06E8}">
      <dgm:prSet phldrT="[Text]"/>
      <dgm:spPr/>
      <dgm:t>
        <a:bodyPr/>
        <a:lstStyle/>
        <a:p>
          <a:r>
            <a:rPr lang="en-IN" dirty="0" smtClean="0"/>
            <a:t>How to validate  algorithms?</a:t>
          </a:r>
          <a:endParaRPr lang="en-IN" dirty="0"/>
        </a:p>
      </dgm:t>
    </dgm:pt>
    <dgm:pt modelId="{F322AB55-577A-421C-ABA7-2DEEB93B0F3E}" type="parTrans" cxnId="{4B5DA355-37BA-4C00-AAC8-11555AB51F14}">
      <dgm:prSet/>
      <dgm:spPr/>
      <dgm:t>
        <a:bodyPr/>
        <a:lstStyle/>
        <a:p>
          <a:endParaRPr lang="en-IN"/>
        </a:p>
      </dgm:t>
    </dgm:pt>
    <dgm:pt modelId="{3F76A273-55CA-4E2A-941B-979F2F6B2D10}" type="sibTrans" cxnId="{4B5DA355-37BA-4C00-AAC8-11555AB51F14}">
      <dgm:prSet/>
      <dgm:spPr/>
      <dgm:t>
        <a:bodyPr/>
        <a:lstStyle/>
        <a:p>
          <a:endParaRPr lang="en-IN"/>
        </a:p>
      </dgm:t>
    </dgm:pt>
    <dgm:pt modelId="{28363159-681E-484C-A05C-8115FED3170A}">
      <dgm:prSet/>
      <dgm:spPr/>
      <dgm:t>
        <a:bodyPr/>
        <a:lstStyle/>
        <a:p>
          <a:r>
            <a:rPr lang="en-IN" dirty="0" smtClean="0"/>
            <a:t>How to  analyse algorithm?</a:t>
          </a:r>
          <a:endParaRPr lang="en-IN" dirty="0"/>
        </a:p>
      </dgm:t>
    </dgm:pt>
    <dgm:pt modelId="{3707B7B1-1A9E-4EA7-A3A3-D669A3C8092C}" type="parTrans" cxnId="{9B77E55C-5B0E-4E00-8F7E-38A9B0719C98}">
      <dgm:prSet/>
      <dgm:spPr/>
      <dgm:t>
        <a:bodyPr/>
        <a:lstStyle/>
        <a:p>
          <a:endParaRPr lang="en-IN"/>
        </a:p>
      </dgm:t>
    </dgm:pt>
    <dgm:pt modelId="{3B23F8CB-5D9D-4276-80C7-636E5136728A}" type="sibTrans" cxnId="{9B77E55C-5B0E-4E00-8F7E-38A9B0719C98}">
      <dgm:prSet/>
      <dgm:spPr/>
      <dgm:t>
        <a:bodyPr/>
        <a:lstStyle/>
        <a:p>
          <a:endParaRPr lang="en-IN"/>
        </a:p>
      </dgm:t>
    </dgm:pt>
    <dgm:pt modelId="{5E68A57B-BD23-4790-9E69-CA5FD34FC09A}">
      <dgm:prSet/>
      <dgm:spPr/>
      <dgm:t>
        <a:bodyPr/>
        <a:lstStyle/>
        <a:p>
          <a:r>
            <a:rPr lang="en-IN" dirty="0" smtClean="0"/>
            <a:t>How to test algorithm?</a:t>
          </a:r>
          <a:endParaRPr lang="en-IN" dirty="0"/>
        </a:p>
      </dgm:t>
    </dgm:pt>
    <dgm:pt modelId="{17F8DDC2-D109-4E25-B2CB-B8B78BAE26B5}" type="parTrans" cxnId="{E67ADCC8-15AC-4C1C-9137-402BE924BDA2}">
      <dgm:prSet/>
      <dgm:spPr/>
      <dgm:t>
        <a:bodyPr/>
        <a:lstStyle/>
        <a:p>
          <a:endParaRPr lang="en-IN"/>
        </a:p>
      </dgm:t>
    </dgm:pt>
    <dgm:pt modelId="{400E8BDE-7C0F-4649-A3AD-1F22561AE62C}" type="sibTrans" cxnId="{E67ADCC8-15AC-4C1C-9137-402BE924BDA2}">
      <dgm:prSet/>
      <dgm:spPr/>
      <dgm:t>
        <a:bodyPr/>
        <a:lstStyle/>
        <a:p>
          <a:endParaRPr lang="en-IN"/>
        </a:p>
      </dgm:t>
    </dgm:pt>
    <dgm:pt modelId="{8F78DDEB-AF58-4457-AEA3-BC63CB41FF6E}" type="pres">
      <dgm:prSet presAssocID="{27E0A264-EA8D-4FE2-BED8-57382404DF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64EB3E-397F-4912-930B-E950C5A1CB35}" type="pres">
      <dgm:prSet presAssocID="{7037AEC9-2A82-4160-9A6E-B83D3BCEAF46}" presName="hierRoot1" presStyleCnt="0">
        <dgm:presLayoutVars>
          <dgm:hierBranch val="init"/>
        </dgm:presLayoutVars>
      </dgm:prSet>
      <dgm:spPr/>
    </dgm:pt>
    <dgm:pt modelId="{11451A51-5223-478A-B0F4-B6D072C6E33A}" type="pres">
      <dgm:prSet presAssocID="{7037AEC9-2A82-4160-9A6E-B83D3BCEAF46}" presName="rootComposite1" presStyleCnt="0"/>
      <dgm:spPr/>
    </dgm:pt>
    <dgm:pt modelId="{E569D6EC-9923-4531-A05F-6B9BB2749214}" type="pres">
      <dgm:prSet presAssocID="{7037AEC9-2A82-4160-9A6E-B83D3BCEAF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D2EBD87-A5CD-4F3C-93B7-064EC5880245}" type="pres">
      <dgm:prSet presAssocID="{7037AEC9-2A82-4160-9A6E-B83D3BCEAF46}" presName="rootConnector1" presStyleLbl="node1" presStyleIdx="0" presStyleCnt="0"/>
      <dgm:spPr/>
    </dgm:pt>
    <dgm:pt modelId="{47C1BFED-C4AE-478E-BD4C-CCAE9D50D78E}" type="pres">
      <dgm:prSet presAssocID="{7037AEC9-2A82-4160-9A6E-B83D3BCEAF46}" presName="hierChild2" presStyleCnt="0"/>
      <dgm:spPr/>
    </dgm:pt>
    <dgm:pt modelId="{49AE88D1-73DF-4214-97E0-842980A84B3B}" type="pres">
      <dgm:prSet presAssocID="{55EF26AE-620A-41BF-82F7-7E82E5485250}" presName="Name37" presStyleLbl="parChTrans1D2" presStyleIdx="0" presStyleCnt="5"/>
      <dgm:spPr/>
    </dgm:pt>
    <dgm:pt modelId="{EAF1C54A-A663-4A8A-AEAD-5BED8D1F9A57}" type="pres">
      <dgm:prSet presAssocID="{76FC0C70-8507-4040-853B-9BC78E3811B1}" presName="hierRoot2" presStyleCnt="0">
        <dgm:presLayoutVars>
          <dgm:hierBranch val="init"/>
        </dgm:presLayoutVars>
      </dgm:prSet>
      <dgm:spPr/>
    </dgm:pt>
    <dgm:pt modelId="{40CBD252-7C08-4661-8D63-953315A640D6}" type="pres">
      <dgm:prSet presAssocID="{76FC0C70-8507-4040-853B-9BC78E3811B1}" presName="rootComposite" presStyleCnt="0"/>
      <dgm:spPr/>
    </dgm:pt>
    <dgm:pt modelId="{3FC8505A-B7D8-43D4-BC74-DAE86BBC474A}" type="pres">
      <dgm:prSet presAssocID="{76FC0C70-8507-4040-853B-9BC78E3811B1}" presName="rootText" presStyleLbl="node2" presStyleIdx="0" presStyleCnt="5">
        <dgm:presLayoutVars>
          <dgm:chPref val="3"/>
        </dgm:presLayoutVars>
      </dgm:prSet>
      <dgm:spPr/>
    </dgm:pt>
    <dgm:pt modelId="{17B6DCE3-CAA2-48EE-96B7-6390518BCA4A}" type="pres">
      <dgm:prSet presAssocID="{76FC0C70-8507-4040-853B-9BC78E3811B1}" presName="rootConnector" presStyleLbl="node2" presStyleIdx="0" presStyleCnt="5"/>
      <dgm:spPr/>
    </dgm:pt>
    <dgm:pt modelId="{A87993A4-11AC-451D-A7CC-D12EB7D08517}" type="pres">
      <dgm:prSet presAssocID="{76FC0C70-8507-4040-853B-9BC78E3811B1}" presName="hierChild4" presStyleCnt="0"/>
      <dgm:spPr/>
    </dgm:pt>
    <dgm:pt modelId="{9FE3FE87-8D69-41CF-9A5C-9D92E3B7CFBA}" type="pres">
      <dgm:prSet presAssocID="{76FC0C70-8507-4040-853B-9BC78E3811B1}" presName="hierChild5" presStyleCnt="0"/>
      <dgm:spPr/>
    </dgm:pt>
    <dgm:pt modelId="{3D73E083-CA20-4B4B-AD9E-AF8AFA67F1AB}" type="pres">
      <dgm:prSet presAssocID="{D202D2EC-07FF-499A-8E70-4B2A5531CECD}" presName="Name37" presStyleLbl="parChTrans1D2" presStyleIdx="1" presStyleCnt="5"/>
      <dgm:spPr/>
    </dgm:pt>
    <dgm:pt modelId="{12158BDD-24A5-42F9-AEA7-61354AE3095B}" type="pres">
      <dgm:prSet presAssocID="{4EBD2856-D9A1-4D49-A04D-BDC7C1D51750}" presName="hierRoot2" presStyleCnt="0">
        <dgm:presLayoutVars>
          <dgm:hierBranch val="init"/>
        </dgm:presLayoutVars>
      </dgm:prSet>
      <dgm:spPr/>
    </dgm:pt>
    <dgm:pt modelId="{FBF313DE-D550-435E-AA3D-43429ED808D0}" type="pres">
      <dgm:prSet presAssocID="{4EBD2856-D9A1-4D49-A04D-BDC7C1D51750}" presName="rootComposite" presStyleCnt="0"/>
      <dgm:spPr/>
    </dgm:pt>
    <dgm:pt modelId="{EB505BDA-2549-4EC1-993A-187AD9014D28}" type="pres">
      <dgm:prSet presAssocID="{4EBD2856-D9A1-4D49-A04D-BDC7C1D5175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A211231D-B22F-40F6-B60F-0DD19F830543}" type="pres">
      <dgm:prSet presAssocID="{4EBD2856-D9A1-4D49-A04D-BDC7C1D51750}" presName="rootConnector" presStyleLbl="node2" presStyleIdx="1" presStyleCnt="5"/>
      <dgm:spPr/>
    </dgm:pt>
    <dgm:pt modelId="{CC546CA9-D485-45FC-9EEA-5D9A7B5186F4}" type="pres">
      <dgm:prSet presAssocID="{4EBD2856-D9A1-4D49-A04D-BDC7C1D51750}" presName="hierChild4" presStyleCnt="0"/>
      <dgm:spPr/>
    </dgm:pt>
    <dgm:pt modelId="{327E8D12-3090-4288-9F3D-2D8F9A2A3A7B}" type="pres">
      <dgm:prSet presAssocID="{4EBD2856-D9A1-4D49-A04D-BDC7C1D51750}" presName="hierChild5" presStyleCnt="0"/>
      <dgm:spPr/>
    </dgm:pt>
    <dgm:pt modelId="{94F0A23D-DAA6-4C41-8A3E-6D5A7A44F0B4}" type="pres">
      <dgm:prSet presAssocID="{F322AB55-577A-421C-ABA7-2DEEB93B0F3E}" presName="Name37" presStyleLbl="parChTrans1D2" presStyleIdx="2" presStyleCnt="5"/>
      <dgm:spPr/>
    </dgm:pt>
    <dgm:pt modelId="{95195DC8-BF82-45D7-A962-2A477F4625B3}" type="pres">
      <dgm:prSet presAssocID="{31EAA641-2FE1-4A32-9F27-0F1EC7BD06E8}" presName="hierRoot2" presStyleCnt="0">
        <dgm:presLayoutVars>
          <dgm:hierBranch val="init"/>
        </dgm:presLayoutVars>
      </dgm:prSet>
      <dgm:spPr/>
    </dgm:pt>
    <dgm:pt modelId="{8E7869F9-5D95-454C-9A7A-4E0C613F7FC7}" type="pres">
      <dgm:prSet presAssocID="{31EAA641-2FE1-4A32-9F27-0F1EC7BD06E8}" presName="rootComposite" presStyleCnt="0"/>
      <dgm:spPr/>
    </dgm:pt>
    <dgm:pt modelId="{3C638F4C-EADC-43F2-B886-7771E1F28A01}" type="pres">
      <dgm:prSet presAssocID="{31EAA641-2FE1-4A32-9F27-0F1EC7BD06E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CFB6B5C-A5BA-4B22-81F3-0C8A284079E8}" type="pres">
      <dgm:prSet presAssocID="{31EAA641-2FE1-4A32-9F27-0F1EC7BD06E8}" presName="rootConnector" presStyleLbl="node2" presStyleIdx="2" presStyleCnt="5"/>
      <dgm:spPr/>
    </dgm:pt>
    <dgm:pt modelId="{AC0E7575-1EF0-41A8-8F29-78D9F950A1DF}" type="pres">
      <dgm:prSet presAssocID="{31EAA641-2FE1-4A32-9F27-0F1EC7BD06E8}" presName="hierChild4" presStyleCnt="0"/>
      <dgm:spPr/>
    </dgm:pt>
    <dgm:pt modelId="{9A4CA146-46D5-47BD-A658-152A81FA7E34}" type="pres">
      <dgm:prSet presAssocID="{31EAA641-2FE1-4A32-9F27-0F1EC7BD06E8}" presName="hierChild5" presStyleCnt="0"/>
      <dgm:spPr/>
    </dgm:pt>
    <dgm:pt modelId="{C7388EB4-6833-486C-9E40-5FB046EF9453}" type="pres">
      <dgm:prSet presAssocID="{3707B7B1-1A9E-4EA7-A3A3-D669A3C8092C}" presName="Name37" presStyleLbl="parChTrans1D2" presStyleIdx="3" presStyleCnt="5"/>
      <dgm:spPr/>
    </dgm:pt>
    <dgm:pt modelId="{CD070A46-E7A3-4D30-917B-D131CCFC3D1D}" type="pres">
      <dgm:prSet presAssocID="{28363159-681E-484C-A05C-8115FED3170A}" presName="hierRoot2" presStyleCnt="0">
        <dgm:presLayoutVars>
          <dgm:hierBranch val="init"/>
        </dgm:presLayoutVars>
      </dgm:prSet>
      <dgm:spPr/>
    </dgm:pt>
    <dgm:pt modelId="{B5C30AE1-F88C-47BD-AAE0-890300D80077}" type="pres">
      <dgm:prSet presAssocID="{28363159-681E-484C-A05C-8115FED3170A}" presName="rootComposite" presStyleCnt="0"/>
      <dgm:spPr/>
    </dgm:pt>
    <dgm:pt modelId="{3C81763A-AADB-4D2B-A788-500309A23837}" type="pres">
      <dgm:prSet presAssocID="{28363159-681E-484C-A05C-8115FED3170A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0ED71FC-CC15-4FDB-8A98-1D1A7AEA53CC}" type="pres">
      <dgm:prSet presAssocID="{28363159-681E-484C-A05C-8115FED3170A}" presName="rootConnector" presStyleLbl="node2" presStyleIdx="3" presStyleCnt="5"/>
      <dgm:spPr/>
    </dgm:pt>
    <dgm:pt modelId="{47EABF68-97A2-4A97-B13D-0F2405795227}" type="pres">
      <dgm:prSet presAssocID="{28363159-681E-484C-A05C-8115FED3170A}" presName="hierChild4" presStyleCnt="0"/>
      <dgm:spPr/>
    </dgm:pt>
    <dgm:pt modelId="{52F97790-11CD-40DB-A4F1-2E81FBA83197}" type="pres">
      <dgm:prSet presAssocID="{28363159-681E-484C-A05C-8115FED3170A}" presName="hierChild5" presStyleCnt="0"/>
      <dgm:spPr/>
    </dgm:pt>
    <dgm:pt modelId="{F608278E-DC95-4462-95B0-6E47D3729DF1}" type="pres">
      <dgm:prSet presAssocID="{17F8DDC2-D109-4E25-B2CB-B8B78BAE26B5}" presName="Name37" presStyleLbl="parChTrans1D2" presStyleIdx="4" presStyleCnt="5"/>
      <dgm:spPr/>
    </dgm:pt>
    <dgm:pt modelId="{6BF77E3F-B6D9-4FB0-BEF7-C94EF10342B5}" type="pres">
      <dgm:prSet presAssocID="{5E68A57B-BD23-4790-9E69-CA5FD34FC09A}" presName="hierRoot2" presStyleCnt="0">
        <dgm:presLayoutVars>
          <dgm:hierBranch val="init"/>
        </dgm:presLayoutVars>
      </dgm:prSet>
      <dgm:spPr/>
    </dgm:pt>
    <dgm:pt modelId="{8FEEF544-777B-4881-835B-33B81F8E446D}" type="pres">
      <dgm:prSet presAssocID="{5E68A57B-BD23-4790-9E69-CA5FD34FC09A}" presName="rootComposite" presStyleCnt="0"/>
      <dgm:spPr/>
    </dgm:pt>
    <dgm:pt modelId="{3C088474-28F4-4538-A227-7D746BA3152C}" type="pres">
      <dgm:prSet presAssocID="{5E68A57B-BD23-4790-9E69-CA5FD34FC09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30FD310-CFE4-41C4-8E46-40B269889489}" type="pres">
      <dgm:prSet presAssocID="{5E68A57B-BD23-4790-9E69-CA5FD34FC09A}" presName="rootConnector" presStyleLbl="node2" presStyleIdx="4" presStyleCnt="5"/>
      <dgm:spPr/>
    </dgm:pt>
    <dgm:pt modelId="{8E2767BC-EBBC-4A7F-8189-C2F9C0A217E5}" type="pres">
      <dgm:prSet presAssocID="{5E68A57B-BD23-4790-9E69-CA5FD34FC09A}" presName="hierChild4" presStyleCnt="0"/>
      <dgm:spPr/>
    </dgm:pt>
    <dgm:pt modelId="{FC423CFB-7C5C-4303-B8BC-A1F73ED251CD}" type="pres">
      <dgm:prSet presAssocID="{5E68A57B-BD23-4790-9E69-CA5FD34FC09A}" presName="hierChild5" presStyleCnt="0"/>
      <dgm:spPr/>
    </dgm:pt>
    <dgm:pt modelId="{1DFA5078-5525-422C-8450-5F84BC73EE63}" type="pres">
      <dgm:prSet presAssocID="{7037AEC9-2A82-4160-9A6E-B83D3BCEAF46}" presName="hierChild3" presStyleCnt="0"/>
      <dgm:spPr/>
    </dgm:pt>
  </dgm:ptLst>
  <dgm:cxnLst>
    <dgm:cxn modelId="{5F1F61C6-83A0-4B0A-ABAC-441B63648B8E}" srcId="{7037AEC9-2A82-4160-9A6E-B83D3BCEAF46}" destId="{4EBD2856-D9A1-4D49-A04D-BDC7C1D51750}" srcOrd="1" destOrd="0" parTransId="{D202D2EC-07FF-499A-8E70-4B2A5531CECD}" sibTransId="{43E08BB0-6CB9-4D45-82DD-1FAB8A423617}"/>
    <dgm:cxn modelId="{2F94D153-6858-405B-A659-A7EBFA6D7114}" type="presOf" srcId="{17F8DDC2-D109-4E25-B2CB-B8B78BAE26B5}" destId="{F608278E-DC95-4462-95B0-6E47D3729DF1}" srcOrd="0" destOrd="0" presId="urn:microsoft.com/office/officeart/2005/8/layout/orgChart1"/>
    <dgm:cxn modelId="{E67ADCC8-15AC-4C1C-9137-402BE924BDA2}" srcId="{7037AEC9-2A82-4160-9A6E-B83D3BCEAF46}" destId="{5E68A57B-BD23-4790-9E69-CA5FD34FC09A}" srcOrd="4" destOrd="0" parTransId="{17F8DDC2-D109-4E25-B2CB-B8B78BAE26B5}" sibTransId="{400E8BDE-7C0F-4649-A3AD-1F22561AE62C}"/>
    <dgm:cxn modelId="{16F0D989-6FCD-4FCD-85F4-7B8C7189CAAF}" type="presOf" srcId="{D202D2EC-07FF-499A-8E70-4B2A5531CECD}" destId="{3D73E083-CA20-4B4B-AD9E-AF8AFA67F1AB}" srcOrd="0" destOrd="0" presId="urn:microsoft.com/office/officeart/2005/8/layout/orgChart1"/>
    <dgm:cxn modelId="{1B038B6E-90D0-45FB-90FA-9ED921BDE86D}" type="presOf" srcId="{31EAA641-2FE1-4A32-9F27-0F1EC7BD06E8}" destId="{3C638F4C-EADC-43F2-B886-7771E1F28A01}" srcOrd="0" destOrd="0" presId="urn:microsoft.com/office/officeart/2005/8/layout/orgChart1"/>
    <dgm:cxn modelId="{6EB61DE9-37FA-4A25-BA2B-E7386B4CD216}" type="presOf" srcId="{76FC0C70-8507-4040-853B-9BC78E3811B1}" destId="{17B6DCE3-CAA2-48EE-96B7-6390518BCA4A}" srcOrd="1" destOrd="0" presId="urn:microsoft.com/office/officeart/2005/8/layout/orgChart1"/>
    <dgm:cxn modelId="{379465DE-E276-4A20-B264-B0D00B56E1FA}" type="presOf" srcId="{7037AEC9-2A82-4160-9A6E-B83D3BCEAF46}" destId="{CD2EBD87-A5CD-4F3C-93B7-064EC5880245}" srcOrd="1" destOrd="0" presId="urn:microsoft.com/office/officeart/2005/8/layout/orgChart1"/>
    <dgm:cxn modelId="{9B77E55C-5B0E-4E00-8F7E-38A9B0719C98}" srcId="{7037AEC9-2A82-4160-9A6E-B83D3BCEAF46}" destId="{28363159-681E-484C-A05C-8115FED3170A}" srcOrd="3" destOrd="0" parTransId="{3707B7B1-1A9E-4EA7-A3A3-D669A3C8092C}" sibTransId="{3B23F8CB-5D9D-4276-80C7-636E5136728A}"/>
    <dgm:cxn modelId="{EC0A3F57-0A39-4DEA-9CBA-024209A8BD2A}" type="presOf" srcId="{4EBD2856-D9A1-4D49-A04D-BDC7C1D51750}" destId="{EB505BDA-2549-4EC1-993A-187AD9014D28}" srcOrd="0" destOrd="0" presId="urn:microsoft.com/office/officeart/2005/8/layout/orgChart1"/>
    <dgm:cxn modelId="{67B5848D-A085-46AE-94DB-ED2367E78668}" type="presOf" srcId="{F322AB55-577A-421C-ABA7-2DEEB93B0F3E}" destId="{94F0A23D-DAA6-4C41-8A3E-6D5A7A44F0B4}" srcOrd="0" destOrd="0" presId="urn:microsoft.com/office/officeart/2005/8/layout/orgChart1"/>
    <dgm:cxn modelId="{66F0E716-205C-4582-93D9-1CABEC24690A}" type="presOf" srcId="{5E68A57B-BD23-4790-9E69-CA5FD34FC09A}" destId="{3C088474-28F4-4538-A227-7D746BA3152C}" srcOrd="0" destOrd="0" presId="urn:microsoft.com/office/officeart/2005/8/layout/orgChart1"/>
    <dgm:cxn modelId="{2F88B504-EB88-4A4F-A6D9-5BA54234E33C}" srcId="{27E0A264-EA8D-4FE2-BED8-57382404DFE0}" destId="{7037AEC9-2A82-4160-9A6E-B83D3BCEAF46}" srcOrd="0" destOrd="0" parTransId="{F0485824-1E0D-4F0E-A6A2-C87180779A4F}" sibTransId="{EDC50857-0078-4DC4-B8D3-22D67F7C56C0}"/>
    <dgm:cxn modelId="{A9091603-B3B4-4803-9537-71ECA83D62E1}" type="presOf" srcId="{27E0A264-EA8D-4FE2-BED8-57382404DFE0}" destId="{8F78DDEB-AF58-4457-AEA3-BC63CB41FF6E}" srcOrd="0" destOrd="0" presId="urn:microsoft.com/office/officeart/2005/8/layout/orgChart1"/>
    <dgm:cxn modelId="{214D9725-8348-4978-971B-663AD719D93A}" type="presOf" srcId="{3707B7B1-1A9E-4EA7-A3A3-D669A3C8092C}" destId="{C7388EB4-6833-486C-9E40-5FB046EF9453}" srcOrd="0" destOrd="0" presId="urn:microsoft.com/office/officeart/2005/8/layout/orgChart1"/>
    <dgm:cxn modelId="{66049299-BD88-42CC-80C4-6A2DD86B1945}" type="presOf" srcId="{55EF26AE-620A-41BF-82F7-7E82E5485250}" destId="{49AE88D1-73DF-4214-97E0-842980A84B3B}" srcOrd="0" destOrd="0" presId="urn:microsoft.com/office/officeart/2005/8/layout/orgChart1"/>
    <dgm:cxn modelId="{31C1FD2A-CDDD-4641-B14B-1B43B7BA258C}" type="presOf" srcId="{5E68A57B-BD23-4790-9E69-CA5FD34FC09A}" destId="{130FD310-CFE4-41C4-8E46-40B269889489}" srcOrd="1" destOrd="0" presId="urn:microsoft.com/office/officeart/2005/8/layout/orgChart1"/>
    <dgm:cxn modelId="{A3990CAF-AA17-4474-B1FE-F0D8A78C6B0D}" type="presOf" srcId="{28363159-681E-484C-A05C-8115FED3170A}" destId="{3C81763A-AADB-4D2B-A788-500309A23837}" srcOrd="0" destOrd="0" presId="urn:microsoft.com/office/officeart/2005/8/layout/orgChart1"/>
    <dgm:cxn modelId="{32C87BBC-1890-4FA2-A4B9-30B2BFC1EDDE}" type="presOf" srcId="{76FC0C70-8507-4040-853B-9BC78E3811B1}" destId="{3FC8505A-B7D8-43D4-BC74-DAE86BBC474A}" srcOrd="0" destOrd="0" presId="urn:microsoft.com/office/officeart/2005/8/layout/orgChart1"/>
    <dgm:cxn modelId="{BC0F9DA9-7865-4868-9600-ECED07F6758F}" srcId="{7037AEC9-2A82-4160-9A6E-B83D3BCEAF46}" destId="{76FC0C70-8507-4040-853B-9BC78E3811B1}" srcOrd="0" destOrd="0" parTransId="{55EF26AE-620A-41BF-82F7-7E82E5485250}" sibTransId="{937C24AF-ADF4-4963-9ABA-96E86F19C7D3}"/>
    <dgm:cxn modelId="{4B5DA355-37BA-4C00-AAC8-11555AB51F14}" srcId="{7037AEC9-2A82-4160-9A6E-B83D3BCEAF46}" destId="{31EAA641-2FE1-4A32-9F27-0F1EC7BD06E8}" srcOrd="2" destOrd="0" parTransId="{F322AB55-577A-421C-ABA7-2DEEB93B0F3E}" sibTransId="{3F76A273-55CA-4E2A-941B-979F2F6B2D10}"/>
    <dgm:cxn modelId="{AD021A35-415E-4B19-BA2E-5A73C4547925}" type="presOf" srcId="{4EBD2856-D9A1-4D49-A04D-BDC7C1D51750}" destId="{A211231D-B22F-40F6-B60F-0DD19F830543}" srcOrd="1" destOrd="0" presId="urn:microsoft.com/office/officeart/2005/8/layout/orgChart1"/>
    <dgm:cxn modelId="{18430BE0-0003-4F76-B651-889AB8447F3C}" type="presOf" srcId="{31EAA641-2FE1-4A32-9F27-0F1EC7BD06E8}" destId="{BCFB6B5C-A5BA-4B22-81F3-0C8A284079E8}" srcOrd="1" destOrd="0" presId="urn:microsoft.com/office/officeart/2005/8/layout/orgChart1"/>
    <dgm:cxn modelId="{CCBB394E-873A-4F4D-B0BB-9E52FB5C4656}" type="presOf" srcId="{7037AEC9-2A82-4160-9A6E-B83D3BCEAF46}" destId="{E569D6EC-9923-4531-A05F-6B9BB2749214}" srcOrd="0" destOrd="0" presId="urn:microsoft.com/office/officeart/2005/8/layout/orgChart1"/>
    <dgm:cxn modelId="{1AC4042D-1566-4F33-A822-4C283FEE4DD6}" type="presOf" srcId="{28363159-681E-484C-A05C-8115FED3170A}" destId="{90ED71FC-CC15-4FDB-8A98-1D1A7AEA53CC}" srcOrd="1" destOrd="0" presId="urn:microsoft.com/office/officeart/2005/8/layout/orgChart1"/>
    <dgm:cxn modelId="{B28F93A3-06F4-4EAA-B54D-444DAD67E916}" type="presParOf" srcId="{8F78DDEB-AF58-4457-AEA3-BC63CB41FF6E}" destId="{0664EB3E-397F-4912-930B-E950C5A1CB35}" srcOrd="0" destOrd="0" presId="urn:microsoft.com/office/officeart/2005/8/layout/orgChart1"/>
    <dgm:cxn modelId="{C4DE4CFF-59CA-4021-84A9-85E9E563528E}" type="presParOf" srcId="{0664EB3E-397F-4912-930B-E950C5A1CB35}" destId="{11451A51-5223-478A-B0F4-B6D072C6E33A}" srcOrd="0" destOrd="0" presId="urn:microsoft.com/office/officeart/2005/8/layout/orgChart1"/>
    <dgm:cxn modelId="{71CB82C3-0D39-45DB-BC0F-5C508A3BE201}" type="presParOf" srcId="{11451A51-5223-478A-B0F4-B6D072C6E33A}" destId="{E569D6EC-9923-4531-A05F-6B9BB2749214}" srcOrd="0" destOrd="0" presId="urn:microsoft.com/office/officeart/2005/8/layout/orgChart1"/>
    <dgm:cxn modelId="{138ED530-A343-4CE8-81A5-2012CA770D80}" type="presParOf" srcId="{11451A51-5223-478A-B0F4-B6D072C6E33A}" destId="{CD2EBD87-A5CD-4F3C-93B7-064EC5880245}" srcOrd="1" destOrd="0" presId="urn:microsoft.com/office/officeart/2005/8/layout/orgChart1"/>
    <dgm:cxn modelId="{80D34B06-43EC-486F-8B57-87A1CC286D9F}" type="presParOf" srcId="{0664EB3E-397F-4912-930B-E950C5A1CB35}" destId="{47C1BFED-C4AE-478E-BD4C-CCAE9D50D78E}" srcOrd="1" destOrd="0" presId="urn:microsoft.com/office/officeart/2005/8/layout/orgChart1"/>
    <dgm:cxn modelId="{5A85C346-2985-48CD-AEEF-7FB86F2D1112}" type="presParOf" srcId="{47C1BFED-C4AE-478E-BD4C-CCAE9D50D78E}" destId="{49AE88D1-73DF-4214-97E0-842980A84B3B}" srcOrd="0" destOrd="0" presId="urn:microsoft.com/office/officeart/2005/8/layout/orgChart1"/>
    <dgm:cxn modelId="{8DC4EDA8-A34B-40A4-B3DB-DD1FE5844F39}" type="presParOf" srcId="{47C1BFED-C4AE-478E-BD4C-CCAE9D50D78E}" destId="{EAF1C54A-A663-4A8A-AEAD-5BED8D1F9A57}" srcOrd="1" destOrd="0" presId="urn:microsoft.com/office/officeart/2005/8/layout/orgChart1"/>
    <dgm:cxn modelId="{B9184E5C-243A-4876-BD70-1A1767752373}" type="presParOf" srcId="{EAF1C54A-A663-4A8A-AEAD-5BED8D1F9A57}" destId="{40CBD252-7C08-4661-8D63-953315A640D6}" srcOrd="0" destOrd="0" presId="urn:microsoft.com/office/officeart/2005/8/layout/orgChart1"/>
    <dgm:cxn modelId="{3ED452A3-CACA-4C22-B498-D97AC9DB13A8}" type="presParOf" srcId="{40CBD252-7C08-4661-8D63-953315A640D6}" destId="{3FC8505A-B7D8-43D4-BC74-DAE86BBC474A}" srcOrd="0" destOrd="0" presId="urn:microsoft.com/office/officeart/2005/8/layout/orgChart1"/>
    <dgm:cxn modelId="{24797324-A050-4EDD-8C3A-D8D55FD24792}" type="presParOf" srcId="{40CBD252-7C08-4661-8D63-953315A640D6}" destId="{17B6DCE3-CAA2-48EE-96B7-6390518BCA4A}" srcOrd="1" destOrd="0" presId="urn:microsoft.com/office/officeart/2005/8/layout/orgChart1"/>
    <dgm:cxn modelId="{A4233896-E483-4C27-93CB-BDE21CB3B945}" type="presParOf" srcId="{EAF1C54A-A663-4A8A-AEAD-5BED8D1F9A57}" destId="{A87993A4-11AC-451D-A7CC-D12EB7D08517}" srcOrd="1" destOrd="0" presId="urn:microsoft.com/office/officeart/2005/8/layout/orgChart1"/>
    <dgm:cxn modelId="{4F68D935-EE87-404B-B8F4-ABA6597A4363}" type="presParOf" srcId="{EAF1C54A-A663-4A8A-AEAD-5BED8D1F9A57}" destId="{9FE3FE87-8D69-41CF-9A5C-9D92E3B7CFBA}" srcOrd="2" destOrd="0" presId="urn:microsoft.com/office/officeart/2005/8/layout/orgChart1"/>
    <dgm:cxn modelId="{45BF0797-112A-4632-86DF-45C3584148E3}" type="presParOf" srcId="{47C1BFED-C4AE-478E-BD4C-CCAE9D50D78E}" destId="{3D73E083-CA20-4B4B-AD9E-AF8AFA67F1AB}" srcOrd="2" destOrd="0" presId="urn:microsoft.com/office/officeart/2005/8/layout/orgChart1"/>
    <dgm:cxn modelId="{22C3B5C4-596E-4938-835B-652EA992188B}" type="presParOf" srcId="{47C1BFED-C4AE-478E-BD4C-CCAE9D50D78E}" destId="{12158BDD-24A5-42F9-AEA7-61354AE3095B}" srcOrd="3" destOrd="0" presId="urn:microsoft.com/office/officeart/2005/8/layout/orgChart1"/>
    <dgm:cxn modelId="{24C1B37B-4117-470C-92EF-700C99BF8873}" type="presParOf" srcId="{12158BDD-24A5-42F9-AEA7-61354AE3095B}" destId="{FBF313DE-D550-435E-AA3D-43429ED808D0}" srcOrd="0" destOrd="0" presId="urn:microsoft.com/office/officeart/2005/8/layout/orgChart1"/>
    <dgm:cxn modelId="{BCAE4210-2EB0-4D90-93CD-AE025538E1E2}" type="presParOf" srcId="{FBF313DE-D550-435E-AA3D-43429ED808D0}" destId="{EB505BDA-2549-4EC1-993A-187AD9014D28}" srcOrd="0" destOrd="0" presId="urn:microsoft.com/office/officeart/2005/8/layout/orgChart1"/>
    <dgm:cxn modelId="{E01515D4-4291-42B7-B236-1103D10CBCA4}" type="presParOf" srcId="{FBF313DE-D550-435E-AA3D-43429ED808D0}" destId="{A211231D-B22F-40F6-B60F-0DD19F830543}" srcOrd="1" destOrd="0" presId="urn:microsoft.com/office/officeart/2005/8/layout/orgChart1"/>
    <dgm:cxn modelId="{A25822BF-CF27-4E88-9272-9FCD660AB4B3}" type="presParOf" srcId="{12158BDD-24A5-42F9-AEA7-61354AE3095B}" destId="{CC546CA9-D485-45FC-9EEA-5D9A7B5186F4}" srcOrd="1" destOrd="0" presId="urn:microsoft.com/office/officeart/2005/8/layout/orgChart1"/>
    <dgm:cxn modelId="{DEDD85D5-643E-4A16-AF8C-E9389C81E76C}" type="presParOf" srcId="{12158BDD-24A5-42F9-AEA7-61354AE3095B}" destId="{327E8D12-3090-4288-9F3D-2D8F9A2A3A7B}" srcOrd="2" destOrd="0" presId="urn:microsoft.com/office/officeart/2005/8/layout/orgChart1"/>
    <dgm:cxn modelId="{DC7CE252-D5F2-4EA8-8ED8-A2E3FCC6F238}" type="presParOf" srcId="{47C1BFED-C4AE-478E-BD4C-CCAE9D50D78E}" destId="{94F0A23D-DAA6-4C41-8A3E-6D5A7A44F0B4}" srcOrd="4" destOrd="0" presId="urn:microsoft.com/office/officeart/2005/8/layout/orgChart1"/>
    <dgm:cxn modelId="{5709FDD9-2E67-44E0-9F7B-6BC8DE616872}" type="presParOf" srcId="{47C1BFED-C4AE-478E-BD4C-CCAE9D50D78E}" destId="{95195DC8-BF82-45D7-A962-2A477F4625B3}" srcOrd="5" destOrd="0" presId="urn:microsoft.com/office/officeart/2005/8/layout/orgChart1"/>
    <dgm:cxn modelId="{469E93DD-6772-4DB8-B421-5A599ECE72FA}" type="presParOf" srcId="{95195DC8-BF82-45D7-A962-2A477F4625B3}" destId="{8E7869F9-5D95-454C-9A7A-4E0C613F7FC7}" srcOrd="0" destOrd="0" presId="urn:microsoft.com/office/officeart/2005/8/layout/orgChart1"/>
    <dgm:cxn modelId="{2B8F10B4-0244-466D-A632-4FFFB4DE1F61}" type="presParOf" srcId="{8E7869F9-5D95-454C-9A7A-4E0C613F7FC7}" destId="{3C638F4C-EADC-43F2-B886-7771E1F28A01}" srcOrd="0" destOrd="0" presId="urn:microsoft.com/office/officeart/2005/8/layout/orgChart1"/>
    <dgm:cxn modelId="{1734D782-7EE5-439D-9B56-E3DA20093BE5}" type="presParOf" srcId="{8E7869F9-5D95-454C-9A7A-4E0C613F7FC7}" destId="{BCFB6B5C-A5BA-4B22-81F3-0C8A284079E8}" srcOrd="1" destOrd="0" presId="urn:microsoft.com/office/officeart/2005/8/layout/orgChart1"/>
    <dgm:cxn modelId="{90F949B7-6654-489A-AA80-1F3685306C1C}" type="presParOf" srcId="{95195DC8-BF82-45D7-A962-2A477F4625B3}" destId="{AC0E7575-1EF0-41A8-8F29-78D9F950A1DF}" srcOrd="1" destOrd="0" presId="urn:microsoft.com/office/officeart/2005/8/layout/orgChart1"/>
    <dgm:cxn modelId="{2AEDC300-751C-43BD-80A8-C14C55FFA87B}" type="presParOf" srcId="{95195DC8-BF82-45D7-A962-2A477F4625B3}" destId="{9A4CA146-46D5-47BD-A658-152A81FA7E34}" srcOrd="2" destOrd="0" presId="urn:microsoft.com/office/officeart/2005/8/layout/orgChart1"/>
    <dgm:cxn modelId="{BA38770D-7BA0-482C-8E50-9198681B80FC}" type="presParOf" srcId="{47C1BFED-C4AE-478E-BD4C-CCAE9D50D78E}" destId="{C7388EB4-6833-486C-9E40-5FB046EF9453}" srcOrd="6" destOrd="0" presId="urn:microsoft.com/office/officeart/2005/8/layout/orgChart1"/>
    <dgm:cxn modelId="{4BBE8A76-C48F-4575-BC49-34768F3D5BCB}" type="presParOf" srcId="{47C1BFED-C4AE-478E-BD4C-CCAE9D50D78E}" destId="{CD070A46-E7A3-4D30-917B-D131CCFC3D1D}" srcOrd="7" destOrd="0" presId="urn:microsoft.com/office/officeart/2005/8/layout/orgChart1"/>
    <dgm:cxn modelId="{CA736250-BEE7-4EAA-B35B-7049A7080CC1}" type="presParOf" srcId="{CD070A46-E7A3-4D30-917B-D131CCFC3D1D}" destId="{B5C30AE1-F88C-47BD-AAE0-890300D80077}" srcOrd="0" destOrd="0" presId="urn:microsoft.com/office/officeart/2005/8/layout/orgChart1"/>
    <dgm:cxn modelId="{C8FF0B29-32B8-4803-9A2E-C82D15E47D44}" type="presParOf" srcId="{B5C30AE1-F88C-47BD-AAE0-890300D80077}" destId="{3C81763A-AADB-4D2B-A788-500309A23837}" srcOrd="0" destOrd="0" presId="urn:microsoft.com/office/officeart/2005/8/layout/orgChart1"/>
    <dgm:cxn modelId="{BE4F38C0-D5C0-4567-8102-673A12E1C7C0}" type="presParOf" srcId="{B5C30AE1-F88C-47BD-AAE0-890300D80077}" destId="{90ED71FC-CC15-4FDB-8A98-1D1A7AEA53CC}" srcOrd="1" destOrd="0" presId="urn:microsoft.com/office/officeart/2005/8/layout/orgChart1"/>
    <dgm:cxn modelId="{68A90DEA-4A4D-4EE8-A34C-462DBCAF74AC}" type="presParOf" srcId="{CD070A46-E7A3-4D30-917B-D131CCFC3D1D}" destId="{47EABF68-97A2-4A97-B13D-0F2405795227}" srcOrd="1" destOrd="0" presId="urn:microsoft.com/office/officeart/2005/8/layout/orgChart1"/>
    <dgm:cxn modelId="{4C81C6C7-3181-4AB6-A6BA-121D34F3828A}" type="presParOf" srcId="{CD070A46-E7A3-4D30-917B-D131CCFC3D1D}" destId="{52F97790-11CD-40DB-A4F1-2E81FBA83197}" srcOrd="2" destOrd="0" presId="urn:microsoft.com/office/officeart/2005/8/layout/orgChart1"/>
    <dgm:cxn modelId="{4E1DFB5F-3935-4627-B2E6-5447695C696F}" type="presParOf" srcId="{47C1BFED-C4AE-478E-BD4C-CCAE9D50D78E}" destId="{F608278E-DC95-4462-95B0-6E47D3729DF1}" srcOrd="8" destOrd="0" presId="urn:microsoft.com/office/officeart/2005/8/layout/orgChart1"/>
    <dgm:cxn modelId="{4515077A-2101-4DF2-A529-B47C87B11A6A}" type="presParOf" srcId="{47C1BFED-C4AE-478E-BD4C-CCAE9D50D78E}" destId="{6BF77E3F-B6D9-4FB0-BEF7-C94EF10342B5}" srcOrd="9" destOrd="0" presId="urn:microsoft.com/office/officeart/2005/8/layout/orgChart1"/>
    <dgm:cxn modelId="{98AD015F-BF16-4B42-8892-6C3ACDCDF610}" type="presParOf" srcId="{6BF77E3F-B6D9-4FB0-BEF7-C94EF10342B5}" destId="{8FEEF544-777B-4881-835B-33B81F8E446D}" srcOrd="0" destOrd="0" presId="urn:microsoft.com/office/officeart/2005/8/layout/orgChart1"/>
    <dgm:cxn modelId="{A46DC396-2B90-4855-B2C3-E5F15F87B23A}" type="presParOf" srcId="{8FEEF544-777B-4881-835B-33B81F8E446D}" destId="{3C088474-28F4-4538-A227-7D746BA3152C}" srcOrd="0" destOrd="0" presId="urn:microsoft.com/office/officeart/2005/8/layout/orgChart1"/>
    <dgm:cxn modelId="{198DC1AE-A563-4F05-A25F-36DEC41697C4}" type="presParOf" srcId="{8FEEF544-777B-4881-835B-33B81F8E446D}" destId="{130FD310-CFE4-41C4-8E46-40B269889489}" srcOrd="1" destOrd="0" presId="urn:microsoft.com/office/officeart/2005/8/layout/orgChart1"/>
    <dgm:cxn modelId="{28363CEA-76E2-461F-8F15-1A020CEFDD07}" type="presParOf" srcId="{6BF77E3F-B6D9-4FB0-BEF7-C94EF10342B5}" destId="{8E2767BC-EBBC-4A7F-8189-C2F9C0A217E5}" srcOrd="1" destOrd="0" presId="urn:microsoft.com/office/officeart/2005/8/layout/orgChart1"/>
    <dgm:cxn modelId="{D35CA95D-A1EF-4BD2-849F-C7ED11FE3B85}" type="presParOf" srcId="{6BF77E3F-B6D9-4FB0-BEF7-C94EF10342B5}" destId="{FC423CFB-7C5C-4303-B8BC-A1F73ED251CD}" srcOrd="2" destOrd="0" presId="urn:microsoft.com/office/officeart/2005/8/layout/orgChart1"/>
    <dgm:cxn modelId="{3D7AF1AC-D0F9-4AD6-B139-A2501A3E2F44}" type="presParOf" srcId="{0664EB3E-397F-4912-930B-E950C5A1CB35}" destId="{1DFA5078-5525-422C-8450-5F84BC73EE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8278E-DC95-4462-95B0-6E47D3729DF1}">
      <dsp:nvSpPr>
        <dsp:cNvPr id="0" name=""/>
        <dsp:cNvSpPr/>
      </dsp:nvSpPr>
      <dsp:spPr>
        <a:xfrm>
          <a:off x="4140459" y="2708638"/>
          <a:ext cx="3430890" cy="297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60"/>
              </a:lnTo>
              <a:lnTo>
                <a:pt x="3430890" y="148860"/>
              </a:lnTo>
              <a:lnTo>
                <a:pt x="3430890" y="297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88EB4-6833-486C-9E40-5FB046EF9453}">
      <dsp:nvSpPr>
        <dsp:cNvPr id="0" name=""/>
        <dsp:cNvSpPr/>
      </dsp:nvSpPr>
      <dsp:spPr>
        <a:xfrm>
          <a:off x="4140459" y="2708638"/>
          <a:ext cx="1715445" cy="297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60"/>
              </a:lnTo>
              <a:lnTo>
                <a:pt x="1715445" y="148860"/>
              </a:lnTo>
              <a:lnTo>
                <a:pt x="1715445" y="297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0A23D-DAA6-4C41-8A3E-6D5A7A44F0B4}">
      <dsp:nvSpPr>
        <dsp:cNvPr id="0" name=""/>
        <dsp:cNvSpPr/>
      </dsp:nvSpPr>
      <dsp:spPr>
        <a:xfrm>
          <a:off x="4094739" y="2708638"/>
          <a:ext cx="91440" cy="297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3E083-CA20-4B4B-AD9E-AF8AFA67F1AB}">
      <dsp:nvSpPr>
        <dsp:cNvPr id="0" name=""/>
        <dsp:cNvSpPr/>
      </dsp:nvSpPr>
      <dsp:spPr>
        <a:xfrm>
          <a:off x="2425014" y="2708638"/>
          <a:ext cx="1715445" cy="297721"/>
        </a:xfrm>
        <a:custGeom>
          <a:avLst/>
          <a:gdLst/>
          <a:ahLst/>
          <a:cxnLst/>
          <a:rect l="0" t="0" r="0" b="0"/>
          <a:pathLst>
            <a:path>
              <a:moveTo>
                <a:pt x="1715445" y="0"/>
              </a:moveTo>
              <a:lnTo>
                <a:pt x="1715445" y="148860"/>
              </a:lnTo>
              <a:lnTo>
                <a:pt x="0" y="148860"/>
              </a:lnTo>
              <a:lnTo>
                <a:pt x="0" y="297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E88D1-73DF-4214-97E0-842980A84B3B}">
      <dsp:nvSpPr>
        <dsp:cNvPr id="0" name=""/>
        <dsp:cNvSpPr/>
      </dsp:nvSpPr>
      <dsp:spPr>
        <a:xfrm>
          <a:off x="709569" y="2708638"/>
          <a:ext cx="3430890" cy="297721"/>
        </a:xfrm>
        <a:custGeom>
          <a:avLst/>
          <a:gdLst/>
          <a:ahLst/>
          <a:cxnLst/>
          <a:rect l="0" t="0" r="0" b="0"/>
          <a:pathLst>
            <a:path>
              <a:moveTo>
                <a:pt x="3430890" y="0"/>
              </a:moveTo>
              <a:lnTo>
                <a:pt x="3430890" y="148860"/>
              </a:lnTo>
              <a:lnTo>
                <a:pt x="0" y="148860"/>
              </a:lnTo>
              <a:lnTo>
                <a:pt x="0" y="297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9D6EC-9923-4531-A05F-6B9BB2749214}">
      <dsp:nvSpPr>
        <dsp:cNvPr id="0" name=""/>
        <dsp:cNvSpPr/>
      </dsp:nvSpPr>
      <dsp:spPr>
        <a:xfrm>
          <a:off x="3431598" y="1999776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Algorithmic </a:t>
          </a:r>
          <a:r>
            <a:rPr lang="en-IN" sz="1600" kern="1200" dirty="0" err="1" smtClean="0"/>
            <a:t>Reserach</a:t>
          </a:r>
          <a:endParaRPr lang="en-IN" sz="1600" kern="1200" dirty="0"/>
        </a:p>
      </dsp:txBody>
      <dsp:txXfrm>
        <a:off x="3431598" y="1999776"/>
        <a:ext cx="1417723" cy="708861"/>
      </dsp:txXfrm>
    </dsp:sp>
    <dsp:sp modelId="{3FC8505A-B7D8-43D4-BC74-DAE86BBC474A}">
      <dsp:nvSpPr>
        <dsp:cNvPr id="0" name=""/>
        <dsp:cNvSpPr/>
      </dsp:nvSpPr>
      <dsp:spPr>
        <a:xfrm>
          <a:off x="707" y="3006360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How to devise new algorithms?</a:t>
          </a:r>
          <a:endParaRPr lang="en-IN" sz="1600" kern="1200" dirty="0"/>
        </a:p>
      </dsp:txBody>
      <dsp:txXfrm>
        <a:off x="707" y="3006360"/>
        <a:ext cx="1417723" cy="708861"/>
      </dsp:txXfrm>
    </dsp:sp>
    <dsp:sp modelId="{EB505BDA-2549-4EC1-993A-187AD9014D28}">
      <dsp:nvSpPr>
        <dsp:cNvPr id="0" name=""/>
        <dsp:cNvSpPr/>
      </dsp:nvSpPr>
      <dsp:spPr>
        <a:xfrm>
          <a:off x="1716152" y="3006360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How to express algorithms?</a:t>
          </a:r>
          <a:endParaRPr lang="en-IN" sz="1600" kern="1200" dirty="0"/>
        </a:p>
      </dsp:txBody>
      <dsp:txXfrm>
        <a:off x="1716152" y="3006360"/>
        <a:ext cx="1417723" cy="708861"/>
      </dsp:txXfrm>
    </dsp:sp>
    <dsp:sp modelId="{3C638F4C-EADC-43F2-B886-7771E1F28A01}">
      <dsp:nvSpPr>
        <dsp:cNvPr id="0" name=""/>
        <dsp:cNvSpPr/>
      </dsp:nvSpPr>
      <dsp:spPr>
        <a:xfrm>
          <a:off x="3431598" y="3006360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How to validate  algorithms?</a:t>
          </a:r>
          <a:endParaRPr lang="en-IN" sz="1600" kern="1200" dirty="0"/>
        </a:p>
      </dsp:txBody>
      <dsp:txXfrm>
        <a:off x="3431598" y="3006360"/>
        <a:ext cx="1417723" cy="708861"/>
      </dsp:txXfrm>
    </dsp:sp>
    <dsp:sp modelId="{3C81763A-AADB-4D2B-A788-500309A23837}">
      <dsp:nvSpPr>
        <dsp:cNvPr id="0" name=""/>
        <dsp:cNvSpPr/>
      </dsp:nvSpPr>
      <dsp:spPr>
        <a:xfrm>
          <a:off x="5147043" y="3006360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How to  analyse algorithm?</a:t>
          </a:r>
          <a:endParaRPr lang="en-IN" sz="1600" kern="1200" dirty="0"/>
        </a:p>
      </dsp:txBody>
      <dsp:txXfrm>
        <a:off x="5147043" y="3006360"/>
        <a:ext cx="1417723" cy="708861"/>
      </dsp:txXfrm>
    </dsp:sp>
    <dsp:sp modelId="{3C088474-28F4-4538-A227-7D746BA3152C}">
      <dsp:nvSpPr>
        <dsp:cNvPr id="0" name=""/>
        <dsp:cNvSpPr/>
      </dsp:nvSpPr>
      <dsp:spPr>
        <a:xfrm>
          <a:off x="6862488" y="3006360"/>
          <a:ext cx="1417723" cy="708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How to test algorithm?</a:t>
          </a:r>
          <a:endParaRPr lang="en-IN" sz="1600" kern="1200" dirty="0"/>
        </a:p>
      </dsp:txBody>
      <dsp:txXfrm>
        <a:off x="6862488" y="3006360"/>
        <a:ext cx="1417723" cy="70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6022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30-12-2019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N" sz="4400" dirty="0" smtClean="0">
                <a:latin typeface="+mj-lt"/>
                <a:ea typeface="+mj-ea"/>
                <a:cs typeface="+mj-cs"/>
              </a:rPr>
              <a:t>OPEN ISSUES IN ALGORITHMIC RESEARCH </a:t>
            </a:r>
            <a:endParaRPr lang="en-IN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Prof. </a:t>
            </a:r>
            <a:r>
              <a:rPr lang="en-IN" sz="3200" dirty="0" err="1" smtClean="0">
                <a:latin typeface="+mn-lt"/>
                <a:cs typeface="+mn-cs"/>
              </a:rPr>
              <a:t>Sandeep</a:t>
            </a:r>
            <a:r>
              <a:rPr lang="en-IN" sz="3200" dirty="0" smtClean="0">
                <a:latin typeface="+mn-lt"/>
                <a:cs typeface="+mn-cs"/>
              </a:rPr>
              <a:t> </a:t>
            </a:r>
            <a:r>
              <a:rPr lang="en-IN" sz="3200" dirty="0" err="1" smtClean="0">
                <a:latin typeface="+mn-lt"/>
                <a:cs typeface="+mn-cs"/>
              </a:rPr>
              <a:t>Patil</a:t>
            </a:r>
            <a:endParaRPr lang="en-IN" sz="3200" dirty="0" smtClean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Department of Computer Engineering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188639"/>
            <a:ext cx="8352928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How to test algorithms ?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It consists of two phases.</a:t>
            </a:r>
            <a:endParaRPr lang="en-IN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altLang="zh-TW" sz="3500" dirty="0" smtClean="0">
                <a:latin typeface="Bookman Old Style" pitchFamily="18" charset="0"/>
                <a:ea typeface="PMingLiU" pitchFamily="18" charset="-120"/>
              </a:rPr>
              <a:t>The first phase, ‘debugging’, helps to find the corrections in algorithms , after studying the wrong outputs.</a:t>
            </a:r>
            <a:endParaRPr lang="en-US" altLang="zh-TW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The second phase, ’profiling’, runs the programs for various input sets, to give the listing of time and space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188639"/>
            <a:ext cx="83529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Conclusion</a:t>
            </a: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 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It is the vast and challenging research area.</a:t>
            </a:r>
            <a:endParaRPr lang="en-IN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altLang="zh-TW" sz="3500" dirty="0" smtClean="0">
                <a:latin typeface="Bookman Old Style" pitchFamily="18" charset="0"/>
                <a:ea typeface="PMingLiU" pitchFamily="18" charset="-120"/>
              </a:rPr>
              <a:t>A lot of work is done, but , a lot of area is still untouched.</a:t>
            </a:r>
            <a:endParaRPr lang="en-US" altLang="zh-TW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The algorithmic research lead to solve more complex problems.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In the current scenario,  real time applications and data intensive applications also require newer algorithms to be devised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188639"/>
            <a:ext cx="76328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THANK YOU </a:t>
            </a:r>
          </a:p>
          <a:p>
            <a:pPr algn="ctr"/>
            <a:endParaRPr lang="en-IN" sz="2000" b="1" dirty="0" smtClean="0">
              <a:latin typeface="Bookman Old Style" pitchFamily="18" charset="0"/>
            </a:endParaRPr>
          </a:p>
          <a:p>
            <a:pPr algn="ctr"/>
            <a:r>
              <a:rPr lang="en-IN" sz="2000" b="1" dirty="0" smtClean="0">
                <a:latin typeface="Bookman Old Style" pitchFamily="18" charset="0"/>
              </a:rPr>
              <a:t>For further information please contact</a:t>
            </a:r>
          </a:p>
          <a:p>
            <a:pPr algn="ctr"/>
            <a:endParaRPr lang="en-IN" sz="2000" b="1" dirty="0" smtClean="0">
              <a:latin typeface="Bookman Old Style" pitchFamily="18" charset="0"/>
            </a:endParaRPr>
          </a:p>
          <a:p>
            <a:pPr algn="ctr"/>
            <a:r>
              <a:rPr lang="en-IN" sz="2000" b="1" dirty="0" smtClean="0">
                <a:latin typeface="Bookman Old Style" pitchFamily="18" charset="0"/>
              </a:rPr>
              <a:t>Prof. </a:t>
            </a:r>
            <a:r>
              <a:rPr lang="en-IN" sz="2000" b="1" dirty="0" err="1" smtClean="0">
                <a:latin typeface="Bookman Old Style" pitchFamily="18" charset="0"/>
              </a:rPr>
              <a:t>Sandeep</a:t>
            </a:r>
            <a:r>
              <a:rPr lang="en-IN" sz="2000" b="1" dirty="0" smtClean="0">
                <a:latin typeface="Bookman Old Style" pitchFamily="18" charset="0"/>
              </a:rPr>
              <a:t> </a:t>
            </a:r>
            <a:r>
              <a:rPr lang="en-IN" sz="2000" b="1" dirty="0" err="1" smtClean="0">
                <a:latin typeface="Bookman Old Style" pitchFamily="18" charset="0"/>
              </a:rPr>
              <a:t>Patil</a:t>
            </a:r>
            <a:endParaRPr lang="en-IN" sz="2000" b="1" dirty="0" smtClean="0">
              <a:latin typeface="Bookman Old Style" pitchFamily="18" charset="0"/>
            </a:endParaRPr>
          </a:p>
          <a:p>
            <a:pPr algn="ctr"/>
            <a:endParaRPr lang="en-IN" sz="2000" b="1" dirty="0" smtClean="0">
              <a:latin typeface="Bookman Old Style" pitchFamily="18" charset="0"/>
            </a:endParaRPr>
          </a:p>
          <a:p>
            <a:pPr algn="ctr"/>
            <a:r>
              <a:rPr lang="en-IN" sz="2000" b="1" dirty="0" smtClean="0">
                <a:latin typeface="Bookman Old Style" pitchFamily="18" charset="0"/>
              </a:rPr>
              <a:t>Associate Professor,</a:t>
            </a:r>
          </a:p>
          <a:p>
            <a:pPr algn="ctr"/>
            <a:r>
              <a:rPr lang="en-IN" sz="2000" b="1" dirty="0" smtClean="0">
                <a:latin typeface="Bookman Old Style" pitchFamily="18" charset="0"/>
              </a:rPr>
              <a:t>Department of Computer Engineering,</a:t>
            </a:r>
          </a:p>
          <a:p>
            <a:pPr algn="ctr"/>
            <a:r>
              <a:rPr lang="en-IN" sz="2000" b="1" dirty="0" smtClean="0">
                <a:latin typeface="Bookman Old Style" pitchFamily="18" charset="0"/>
              </a:rPr>
              <a:t>Hope Foundation’s</a:t>
            </a:r>
          </a:p>
          <a:p>
            <a:pPr algn="ctr"/>
            <a:r>
              <a:rPr lang="en-IN" sz="2000" b="1" dirty="0" smtClean="0">
                <a:latin typeface="Bookman Old Style" pitchFamily="18" charset="0"/>
              </a:rPr>
              <a:t> International Institute of Information Technology (I²IT),</a:t>
            </a:r>
          </a:p>
          <a:p>
            <a:pPr algn="ctr"/>
            <a:r>
              <a:rPr lang="en-IN" sz="2000" b="1" dirty="0" err="1" smtClean="0">
                <a:latin typeface="Bookman Old Style" pitchFamily="18" charset="0"/>
              </a:rPr>
              <a:t>Hinjawadi</a:t>
            </a:r>
            <a:r>
              <a:rPr lang="en-IN" sz="2000" b="1" dirty="0" smtClean="0">
                <a:latin typeface="Bookman Old Style" pitchFamily="18" charset="0"/>
              </a:rPr>
              <a:t>, </a:t>
            </a:r>
            <a:r>
              <a:rPr lang="en-IN" sz="2000" b="1" dirty="0" err="1" smtClean="0">
                <a:latin typeface="Bookman Old Style" pitchFamily="18" charset="0"/>
              </a:rPr>
              <a:t>Pune</a:t>
            </a:r>
            <a:r>
              <a:rPr lang="en-IN" sz="2000" b="1" dirty="0" smtClean="0">
                <a:latin typeface="Bookman Old Style" pitchFamily="18" charset="0"/>
              </a:rPr>
              <a:t> – 411 057</a:t>
            </a:r>
          </a:p>
          <a:p>
            <a:pPr algn="ctr"/>
            <a:endParaRPr lang="en-IN" sz="2000" b="1" dirty="0" smtClean="0">
              <a:latin typeface="Bookman Old Style" pitchFamily="18" charset="0"/>
            </a:endParaRPr>
          </a:p>
          <a:p>
            <a:pPr algn="ctr"/>
            <a:r>
              <a:rPr lang="en-IN" sz="2000" b="1" dirty="0" smtClean="0">
                <a:latin typeface="Bookman Old Style" pitchFamily="18" charset="0"/>
              </a:rPr>
              <a:t>Phone - +91 20 22933441</a:t>
            </a:r>
          </a:p>
          <a:p>
            <a:pPr algn="ctr"/>
            <a:r>
              <a:rPr lang="en-IN" sz="2400" b="1" dirty="0" smtClean="0">
                <a:solidFill>
                  <a:srgbClr val="FF0000"/>
                </a:solidFill>
                <a:latin typeface="Bookman Old Style" pitchFamily="18" charset="0"/>
                <a:hlinkClick r:id="rId3"/>
              </a:rPr>
              <a:t>www.isquareit.edu.in | sandeepp@isquareit.edu.in</a:t>
            </a:r>
          </a:p>
          <a:p>
            <a:pPr marL="1314450" lvl="2" indent="-514350">
              <a:buFont typeface="Wingdings" panose="05000000000000000000" pitchFamily="2" charset="2"/>
              <a:buChar char="v"/>
            </a:pPr>
            <a:endParaRPr lang="en-IN" altLang="zh-TW" sz="2700" dirty="0" smtClean="0">
              <a:latin typeface="Bookman Old Style" pitchFamily="18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88639"/>
            <a:ext cx="828092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Outline</a:t>
            </a:r>
          </a:p>
          <a:p>
            <a:pPr algn="ctr">
              <a:lnSpc>
                <a:spcPct val="150000"/>
              </a:lnSpc>
              <a:buNone/>
            </a:pP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What is Algorithm</a:t>
            </a: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 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Essential properties of algorithm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Open Issues in Algorithmic Research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Conclusion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188639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What is Algorithm ?</a:t>
            </a:r>
          </a:p>
          <a:p>
            <a:pPr marL="514350" indent="-514350"/>
            <a:endParaRPr lang="en-US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endParaRPr lang="en-US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/>
            <a:r>
              <a:rPr lang="en-US" sz="3500" dirty="0" smtClean="0">
                <a:latin typeface="Bookman Old Style" pitchFamily="18" charset="0"/>
                <a:ea typeface="PMingLiU" pitchFamily="18" charset="-120"/>
              </a:rPr>
              <a:t> The </a:t>
            </a:r>
            <a:r>
              <a:rPr lang="en-US" sz="3500" dirty="0" smtClean="0">
                <a:solidFill>
                  <a:srgbClr val="FF0000"/>
                </a:solidFill>
                <a:latin typeface="Bookman Old Style" pitchFamily="18" charset="0"/>
                <a:ea typeface="PMingLiU" pitchFamily="18" charset="-120"/>
              </a:rPr>
              <a:t>finite  set of steps/actions</a:t>
            </a:r>
          </a:p>
          <a:p>
            <a:pPr marL="514350" indent="-514350"/>
            <a:r>
              <a:rPr lang="en-US" sz="3500" dirty="0" smtClean="0">
                <a:latin typeface="Bookman Old Style" pitchFamily="18" charset="0"/>
                <a:ea typeface="PMingLiU" pitchFamily="18" charset="-120"/>
              </a:rPr>
              <a:t> to accomplish </a:t>
            </a:r>
            <a:r>
              <a:rPr lang="en-US" sz="3500" dirty="0" smtClean="0">
                <a:solidFill>
                  <a:srgbClr val="FF0000"/>
                </a:solidFill>
                <a:latin typeface="Bookman Old Style" pitchFamily="18" charset="0"/>
                <a:ea typeface="PMingLiU" pitchFamily="18" charset="-120"/>
              </a:rPr>
              <a:t>a particular task</a:t>
            </a:r>
          </a:p>
          <a:p>
            <a:pPr marL="514350" indent="-514350"/>
            <a:r>
              <a:rPr lang="en-US" sz="3500" dirty="0" smtClean="0">
                <a:latin typeface="Bookman Old Style" pitchFamily="18" charset="0"/>
                <a:ea typeface="PMingLiU" pitchFamily="18" charset="-120"/>
              </a:rPr>
              <a:t> is called an </a:t>
            </a:r>
            <a:r>
              <a:rPr lang="en-US" sz="3500" dirty="0" smtClean="0">
                <a:solidFill>
                  <a:srgbClr val="7030A0"/>
                </a:solidFill>
                <a:latin typeface="Bookman Old Style" pitchFamily="18" charset="0"/>
                <a:ea typeface="PMingLiU" pitchFamily="18" charset="-120"/>
              </a:rPr>
              <a:t>algorithm.</a:t>
            </a:r>
            <a:endParaRPr lang="en-IN" sz="3500" dirty="0" smtClean="0">
              <a:solidFill>
                <a:srgbClr val="7030A0"/>
              </a:solidFill>
              <a:latin typeface="Bookman Old Style" pitchFamily="18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188639"/>
            <a:ext cx="763284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Essential properties of algorithm</a:t>
            </a:r>
          </a:p>
          <a:p>
            <a:pPr algn="ctr"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(FIDEO )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altLang="zh-TW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 </a:t>
            </a:r>
            <a:r>
              <a:rPr lang="en-IN" sz="3500" dirty="0" smtClean="0">
                <a:solidFill>
                  <a:srgbClr val="FF0000"/>
                </a:solidFill>
                <a:latin typeface="Bookman Old Style" pitchFamily="18" charset="0"/>
                <a:ea typeface="PMingLiU" pitchFamily="18" charset="-120"/>
              </a:rPr>
              <a:t>F</a:t>
            </a: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initeness: MUST terminate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 </a:t>
            </a:r>
            <a:r>
              <a:rPr lang="en-US" altLang="zh-TW" sz="3500" dirty="0" smtClean="0">
                <a:solidFill>
                  <a:srgbClr val="FF0000"/>
                </a:solidFill>
                <a:latin typeface="Bookman Old Style" pitchFamily="18" charset="0"/>
                <a:ea typeface="PMingLiU" pitchFamily="18" charset="-120"/>
              </a:rPr>
              <a:t>I</a:t>
            </a: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nput : 0+, User supplied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 </a:t>
            </a:r>
            <a:r>
              <a:rPr lang="en-US" altLang="zh-TW" sz="3500" dirty="0" smtClean="0">
                <a:solidFill>
                  <a:srgbClr val="FF0000"/>
                </a:solidFill>
                <a:latin typeface="Bookman Old Style" pitchFamily="18" charset="0"/>
                <a:ea typeface="PMingLiU" pitchFamily="18" charset="-120"/>
              </a:rPr>
              <a:t>D</a:t>
            </a: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efiniteness: Unambiguous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500" dirty="0" smtClean="0">
                <a:latin typeface="Bookman Old Style" pitchFamily="18" charset="0"/>
                <a:ea typeface="PMingLiU" pitchFamily="18" charset="-12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Bookman Old Style" pitchFamily="18" charset="0"/>
                <a:ea typeface="PMingLiU" pitchFamily="18" charset="-120"/>
              </a:rPr>
              <a:t>E</a:t>
            </a:r>
            <a:r>
              <a:rPr lang="en-US" sz="3500" dirty="0" smtClean="0">
                <a:latin typeface="Bookman Old Style" pitchFamily="18" charset="0"/>
                <a:ea typeface="PMingLiU" pitchFamily="18" charset="-120"/>
              </a:rPr>
              <a:t>ffectiveness: Basic, Feasible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3500" dirty="0" smtClean="0">
                <a:latin typeface="Bookman Old Style" pitchFamily="18" charset="0"/>
                <a:ea typeface="PMingLiU" pitchFamily="18" charset="-120"/>
              </a:rPr>
              <a:t> </a:t>
            </a:r>
            <a:r>
              <a:rPr lang="en-US" sz="3500" dirty="0" smtClean="0">
                <a:solidFill>
                  <a:srgbClr val="FF0000"/>
                </a:solidFill>
                <a:latin typeface="Bookman Old Style" pitchFamily="18" charset="0"/>
                <a:ea typeface="PMingLiU" pitchFamily="18" charset="-120"/>
              </a:rPr>
              <a:t>O</a:t>
            </a:r>
            <a:r>
              <a:rPr lang="en-US" sz="3500" dirty="0" smtClean="0">
                <a:latin typeface="Bookman Old Style" pitchFamily="18" charset="0"/>
                <a:ea typeface="PMingLiU" pitchFamily="18" charset="-120"/>
              </a:rPr>
              <a:t>utput: 1+, required result</a:t>
            </a:r>
            <a:endParaRPr lang="en-IN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IN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IN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99592" y="188639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Open Issues in Algorithmic Research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02509371"/>
              </p:ext>
            </p:extLst>
          </p:nvPr>
        </p:nvGraphicFramePr>
        <p:xfrm>
          <a:off x="539552" y="1000125"/>
          <a:ext cx="828092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188639"/>
            <a:ext cx="8352928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How to devise new algorithms ?</a:t>
            </a:r>
          </a:p>
          <a:p>
            <a:pPr algn="ctr">
              <a:buNone/>
            </a:pP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It is </a:t>
            </a: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an Art.</a:t>
            </a:r>
            <a:endParaRPr lang="en-IN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We can not automate it fully.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altLang="zh-TW" sz="3500" dirty="0">
                <a:latin typeface="Bookman Old Style" pitchFamily="18" charset="0"/>
                <a:ea typeface="PMingLiU" pitchFamily="18" charset="-120"/>
              </a:rPr>
              <a:t>Study the existing popular algorithmic strategies like dynamic programming, greedy algorithm etc.</a:t>
            </a:r>
            <a:endParaRPr lang="en-US" altLang="zh-TW" sz="3500" dirty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>
                <a:latin typeface="Bookman Old Style" pitchFamily="18" charset="0"/>
                <a:ea typeface="PMingLiU" pitchFamily="18" charset="-120"/>
              </a:rPr>
              <a:t>D</a:t>
            </a: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evise new customized algorithmic strategy for the given problem.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188639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How to express algorithms ?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It </a:t>
            </a: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should be</a:t>
            </a:r>
            <a:r>
              <a:rPr lang="en-US" altLang="zh-TW" sz="3500" dirty="0" smtClean="0">
                <a:latin typeface="Bookman Old Style" pitchFamily="18" charset="0"/>
                <a:ea typeface="PMingLiU" pitchFamily="18" charset="-120"/>
              </a:rPr>
              <a:t> clear and concise. </a:t>
            </a:r>
            <a:endParaRPr lang="en-IN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The structure programming helps to do it.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altLang="zh-TW" sz="3500" dirty="0" smtClean="0">
                <a:latin typeface="Bookman Old Style" pitchFamily="18" charset="0"/>
                <a:ea typeface="PMingLiU" pitchFamily="18" charset="-120"/>
              </a:rPr>
              <a:t>The study of various structuring topics like recursion , loops </a:t>
            </a:r>
            <a:r>
              <a:rPr lang="en-IN" altLang="zh-TW" sz="3500" dirty="0" err="1" smtClean="0">
                <a:latin typeface="Bookman Old Style" pitchFamily="18" charset="0"/>
                <a:ea typeface="PMingLiU" pitchFamily="18" charset="-120"/>
              </a:rPr>
              <a:t>etc</a:t>
            </a:r>
            <a:r>
              <a:rPr lang="en-IN" altLang="zh-TW" sz="3500" dirty="0" smtClean="0">
                <a:latin typeface="Bookman Old Style" pitchFamily="18" charset="0"/>
                <a:ea typeface="PMingLiU" pitchFamily="18" charset="-120"/>
              </a:rPr>
              <a:t> is to be done.</a:t>
            </a:r>
            <a:endParaRPr lang="en-US" altLang="zh-TW" sz="35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500" dirty="0" smtClean="0">
                <a:latin typeface="Bookman Old Style" pitchFamily="18" charset="0"/>
                <a:ea typeface="PMingLiU" pitchFamily="18" charset="-120"/>
              </a:rPr>
              <a:t>This will motivate to invent the compact and efficient algorithm.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188639"/>
            <a:ext cx="856895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How to validate algorithms ?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TW" sz="3000" dirty="0" smtClean="0">
                <a:latin typeface="Bookman Old Style" pitchFamily="18" charset="0"/>
                <a:ea typeface="PMingLiU" pitchFamily="18" charset="-120"/>
              </a:rPr>
              <a:t>It is the process of checking that algorithm gives correct answer for various possible input sets. </a:t>
            </a:r>
            <a:endParaRPr lang="en-IN" sz="30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000" dirty="0" smtClean="0">
                <a:latin typeface="Bookman Old Style" pitchFamily="18" charset="0"/>
                <a:ea typeface="PMingLiU" pitchFamily="18" charset="-120"/>
              </a:rPr>
              <a:t>In first form, it is supported by the  assertions about input and output variables, which is expressed using predicate calculus.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IN" altLang="zh-TW" sz="3000" dirty="0" smtClean="0">
                <a:latin typeface="Bookman Old Style" pitchFamily="18" charset="0"/>
                <a:ea typeface="PMingLiU" pitchFamily="18" charset="-120"/>
              </a:rPr>
              <a:t>The second form , ‘specification. also expressed in predicate calculus.</a:t>
            </a:r>
            <a:endParaRPr lang="en-US" altLang="zh-TW" sz="30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000" dirty="0" smtClean="0">
                <a:latin typeface="Bookman Old Style" pitchFamily="18" charset="0"/>
                <a:ea typeface="PMingLiU" pitchFamily="18" charset="-120"/>
              </a:rPr>
              <a:t>This is also called as ‘program verification’ or ‘program proving’.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440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000125"/>
            <a:ext cx="273367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188639"/>
            <a:ext cx="835292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5400" b="1" dirty="0" smtClean="0">
                <a:latin typeface="Bookman Old Style" pitchFamily="18" charset="0"/>
                <a:ea typeface="PMingLiU" pitchFamily="18" charset="-120"/>
              </a:rPr>
              <a:t>How to analyze algorithms ?</a:t>
            </a:r>
            <a:endParaRPr lang="en-US" altLang="zh-TW" sz="5400" b="1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altLang="zh-TW" sz="3200" dirty="0" smtClean="0">
                <a:latin typeface="Bookman Old Style" pitchFamily="18" charset="0"/>
                <a:ea typeface="PMingLiU" pitchFamily="18" charset="-120"/>
              </a:rPr>
              <a:t>It is the process of determining how much compute resources like </a:t>
            </a:r>
            <a:r>
              <a:rPr lang="en-US" altLang="zh-TW" sz="3200" dirty="0" err="1" smtClean="0">
                <a:latin typeface="Bookman Old Style" pitchFamily="18" charset="0"/>
                <a:ea typeface="PMingLiU" pitchFamily="18" charset="-120"/>
              </a:rPr>
              <a:t>cpu</a:t>
            </a:r>
            <a:r>
              <a:rPr lang="en-US" altLang="zh-TW" sz="3200" dirty="0" smtClean="0">
                <a:latin typeface="Bookman Old Style" pitchFamily="18" charset="0"/>
                <a:ea typeface="PMingLiU" pitchFamily="18" charset="-120"/>
              </a:rPr>
              <a:t> time and memory will be required to execute the proposed  algorithm. </a:t>
            </a:r>
            <a:endParaRPr lang="en-IN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altLang="zh-TW" sz="3200" dirty="0" smtClean="0">
                <a:latin typeface="Bookman Old Style" pitchFamily="18" charset="0"/>
                <a:ea typeface="PMingLiU" pitchFamily="18" charset="-120"/>
              </a:rPr>
              <a:t>This is challenging research area and requires deep proficiency in mathematics.</a:t>
            </a:r>
            <a:endParaRPr lang="en-US" altLang="zh-TW" sz="3200" dirty="0" smtClean="0">
              <a:latin typeface="Bookman Old Style" pitchFamily="18" charset="0"/>
              <a:ea typeface="PMingLiU" pitchFamily="18" charset="-12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IN" sz="3200" dirty="0" smtClean="0">
                <a:latin typeface="Bookman Old Style" pitchFamily="18" charset="0"/>
                <a:ea typeface="PMingLiU" pitchFamily="18" charset="-120"/>
              </a:rPr>
              <a:t>It presents the best case , worst case and average case behaviour of the algorithm.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13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921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PMingLiU</vt:lpstr>
      <vt:lpstr>Wingdings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Inspiron</cp:lastModifiedBy>
  <cp:revision>26</cp:revision>
  <dcterms:created xsi:type="dcterms:W3CDTF">2019-11-07T07:44:26Z</dcterms:created>
  <dcterms:modified xsi:type="dcterms:W3CDTF">2019-12-30T01:31:43Z</dcterms:modified>
</cp:coreProperties>
</file>