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5"/>
  </p:notesMasterIdLst>
  <p:sldIdLst>
    <p:sldId id="261" r:id="rId3"/>
    <p:sldId id="263" r:id="rId4"/>
    <p:sldId id="264" r:id="rId5"/>
    <p:sldId id="265" r:id="rId6"/>
    <p:sldId id="266" r:id="rId7"/>
    <p:sldId id="267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8ED82-212A-48FA-9521-589520654EB6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493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ashikalam@isquareit.edu.in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2130425"/>
            <a:ext cx="8784976" cy="15145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Client Side Validation using Java Script </a:t>
            </a:r>
            <a:endParaRPr lang="en-IN" sz="4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Sashikala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Mishra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Engineering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www.isquareit.edu.in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</p:spPr>
        <p:txBody>
          <a:bodyPr/>
          <a:lstStyle/>
          <a:p>
            <a:r>
              <a:rPr lang="en-US" dirty="0" smtClean="0"/>
              <a:t>Validation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6021288"/>
          </a:xfrm>
        </p:spPr>
        <p:txBody>
          <a:bodyPr/>
          <a:lstStyle/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ID: &lt;input type="text" placeholder="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abc@gmail.com"name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="email"&gt;&lt;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Phone No.: &lt;input type="text" placeholder="10 digits" name="contact"&gt;&lt;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Address: &lt;input type="text" placeholder="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Address"name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lname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travellers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&lt;select name="no"&gt;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&lt;option value="1"&gt;1&lt;/option&gt;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&lt;option value="2"&gt;2&lt;/option&gt;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&lt;option value="3"&gt;3&lt;/option&gt;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&lt;option value="4"&gt;4&lt;/option&gt;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&lt;option value="5"&gt;4+&lt;/option&gt;     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&lt;/select&gt;&lt;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&lt;b&gt;Transport facility required or not: &lt;/b&gt; 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Yes&lt;input type="radio" name="trans"&gt;&lt;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No&lt;input type="radio" name="trans"&gt;  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&lt;input type="button"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onclick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validateForm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()" name="Submit" value="Submit"&gt; &amp;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&amp;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&lt;input type="button" name="Clear" value="Clear"&gt;&lt;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18110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page  if no mail-id  provided with alert box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31" t="8001" r="29426" b="41600"/>
          <a:stretch>
            <a:fillRect/>
          </a:stretch>
        </p:blipFill>
        <p:spPr bwMode="auto">
          <a:xfrm>
            <a:off x="1043608" y="1443718"/>
            <a:ext cx="7416823" cy="50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18223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Sashikala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Mishra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Computer Engineering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I²IT</a:t>
            </a:r>
          </a:p>
          <a:p>
            <a:pPr marL="0" indent="0" algn="ctr"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sashikalam@isquareit.edu.in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319659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t="7895" b="6579"/>
          <a:stretch>
            <a:fillRect/>
          </a:stretch>
        </p:blipFill>
        <p:spPr bwMode="auto">
          <a:xfrm>
            <a:off x="632093" y="721973"/>
            <a:ext cx="851190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15616" y="260648"/>
            <a:ext cx="691276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webpage using Frame tag in HTML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 for the Web Page Using Frame Tag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targeted html pages uploaded on the screen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&lt;div&gt;&lt;frameset rows="50%,50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%"&gt; (Total Screen divided in to two pages row wise)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&lt;frameset cols="50%,*"&gt;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&lt;frame name="f1"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="goa.html" scrolling="yes"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&lt;frame name="f2"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="lavasa.html" scrolling="yes"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&lt;/frameset&gt;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&lt;frame name="f3"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="sikkim.html"  scrolling="yes"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noresize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&lt;/frameset&gt;&lt;/frame&gt;&lt;/div&gt;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27610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page included a basic html website using frames. Three frames were created of 3 places named Goa, </a:t>
            </a:r>
            <a:r>
              <a:rPr lang="en-I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Lavasa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Sikkim. All the three frames have 3 different websites separately operating.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separate frame would look like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this..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1151" r="7573" b="4851"/>
          <a:stretch>
            <a:fillRect/>
          </a:stretch>
        </p:blipFill>
        <p:spPr bwMode="auto">
          <a:xfrm>
            <a:off x="0" y="2231652"/>
            <a:ext cx="9036496" cy="40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51587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35445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Onmouseout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Onmouseover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Event Handling in JS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I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 </a:t>
            </a: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</a:t>
            </a:r>
            <a:r>
              <a:rPr lang="en-I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expands. This code is written in </a:t>
            </a:r>
            <a:r>
              <a:rPr lang="en-I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I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html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&lt;html&gt; </a:t>
            </a:r>
            <a:endParaRPr lang="en-I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/tsomgo.jpg"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onmouseover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="big(this)“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onmouseout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="normal(this)" height="300" width="350"&gt;&lt;script type="text/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function big(x){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x.style.height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="500px";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x.style.width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="550px";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function normal(x){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x.style.height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="300px";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x.style.width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="350px";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&lt;/script&gt;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25876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Handling </a:t>
            </a:r>
            <a:endParaRPr lang="en-IN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700" r="7573" b="11801"/>
          <a:stretch>
            <a:fillRect/>
          </a:stretch>
        </p:blipFill>
        <p:spPr bwMode="auto">
          <a:xfrm>
            <a:off x="251520" y="1442971"/>
            <a:ext cx="6116126" cy="32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13250" r="7273" b="22050"/>
          <a:stretch>
            <a:fillRect/>
          </a:stretch>
        </p:blipFill>
        <p:spPr bwMode="auto">
          <a:xfrm>
            <a:off x="2339752" y="4711300"/>
            <a:ext cx="6696744" cy="18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30120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login page is created using HTML, CSS and </a:t>
            </a:r>
            <a:r>
              <a:rPr lang="en-IN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Javascript</a:t>
            </a:r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Form tag is used to create the login page. </a:t>
            </a:r>
            <a:b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Client-side validations are done using </a:t>
            </a:r>
            <a:r>
              <a:rPr lang="en-IN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Javascript</a:t>
            </a:r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such as the Name is required </a:t>
            </a:r>
            <a:r>
              <a:rPr lang="en-IN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if blank the alert message will </a:t>
            </a:r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 generated on clicking </a:t>
            </a:r>
            <a:r>
              <a:rPr lang="en-IN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submit button</a:t>
            </a:r>
            <a:r>
              <a:rPr lang="e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Here we are </a:t>
            </a:r>
            <a:r>
              <a:rPr lang="en-IN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focusing </a:t>
            </a:r>
            <a:r>
              <a:rPr lang="en-I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 Client side validation  </a:t>
            </a:r>
            <a:r>
              <a:rPr lang="en-IN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only </a:t>
            </a:r>
            <a:endParaRPr lang="en-IN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33000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form to be designed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8001" r="25781" b="33599"/>
          <a:stretch>
            <a:fillRect/>
          </a:stretch>
        </p:blipFill>
        <p:spPr bwMode="auto">
          <a:xfrm>
            <a:off x="1181385" y="1600200"/>
            <a:ext cx="7271431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1665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code </a:t>
            </a: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design the  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to validate  using </a:t>
            </a:r>
            <a:r>
              <a:rPr lang="en-IN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 </a:t>
            </a: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&lt;script&gt;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validateForm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=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document.login.uname.value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if (name == "") {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alert("Name must be filled out");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false;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&lt;/script&gt;&lt;/head&gt;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 style="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background-image:url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/bg1.jpg')"&gt;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&lt;h2 align="center"&gt; LOGIN &lt;/h2&gt;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&lt;form align="center" action="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a.html"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method= "post" , name="login"&gt;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Username: &lt;input type="text" placeholder="Username" name="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25344"/>
            <a:ext cx="8604448" cy="189781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xmlns="" val="24918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990</Words>
  <Application>Microsoft Office PowerPoint</Application>
  <PresentationFormat>On-screen Show (4:3)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1_Custom Design</vt:lpstr>
      <vt:lpstr>Custom Design</vt:lpstr>
      <vt:lpstr>Slide 1</vt:lpstr>
      <vt:lpstr>Slide 2</vt:lpstr>
      <vt:lpstr>Source Code for the Web Page Using Frame Tag  The targeted html pages uploaded on the screen   </vt:lpstr>
      <vt:lpstr>The main page included a basic html website using frames. Three frames were created of 3 places named Goa, Lavasa and Sikkim. All the three frames have 3 different websites separately operating.</vt:lpstr>
      <vt:lpstr>Onmouseout Onmouseover Event Handling in JS</vt:lpstr>
      <vt:lpstr>Event Handling </vt:lpstr>
      <vt:lpstr>Validation </vt:lpstr>
      <vt:lpstr>The following form to be designed </vt:lpstr>
      <vt:lpstr>The code to design the  Form and  to validate  using javascript is as follows</vt:lpstr>
      <vt:lpstr>Validation </vt:lpstr>
      <vt:lpstr>Web page  if no mail-id  provided with alert box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Vaidehi Banerjee</cp:lastModifiedBy>
  <cp:revision>22</cp:revision>
  <dcterms:created xsi:type="dcterms:W3CDTF">2019-11-07T07:44:26Z</dcterms:created>
  <dcterms:modified xsi:type="dcterms:W3CDTF">2020-01-02T03:39:50Z</dcterms:modified>
</cp:coreProperties>
</file>