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 id="2147483732" r:id="rId2"/>
  </p:sldMasterIdLst>
  <p:notesMasterIdLst>
    <p:notesMasterId r:id="rId16"/>
  </p:notesMasterIdLst>
  <p:sldIdLst>
    <p:sldId id="261" r:id="rId3"/>
    <p:sldId id="277" r:id="rId4"/>
    <p:sldId id="264" r:id="rId5"/>
    <p:sldId id="266" r:id="rId6"/>
    <p:sldId id="267" r:id="rId7"/>
    <p:sldId id="271" r:id="rId8"/>
    <p:sldId id="273" r:id="rId9"/>
    <p:sldId id="274" r:id="rId10"/>
    <p:sldId id="275" r:id="rId11"/>
    <p:sldId id="268" r:id="rId12"/>
    <p:sldId id="272" r:id="rId13"/>
    <p:sldId id="276"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5" d="100"/>
          <a:sy n="55" d="100"/>
        </p:scale>
        <p:origin x="-1046" y="115"/>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BB8478-D94C-41E8-8AF0-84DEAADF6A7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A8BD097-9E63-4CA9-A398-F4305DF47E38}">
      <dgm:prSet phldrT="[Text]"/>
      <dgm:spPr/>
      <dgm:t>
        <a:bodyPr/>
        <a:lstStyle/>
        <a:p>
          <a:r>
            <a:rPr lang="en-US" dirty="0" smtClean="0"/>
            <a:t>Classification</a:t>
          </a:r>
          <a:endParaRPr lang="en-US" dirty="0"/>
        </a:p>
      </dgm:t>
    </dgm:pt>
    <dgm:pt modelId="{0831D0F8-2816-4778-BCFA-297060623301}" type="parTrans" cxnId="{64B83782-0AA6-416B-B609-F94744405196}">
      <dgm:prSet/>
      <dgm:spPr/>
      <dgm:t>
        <a:bodyPr/>
        <a:lstStyle/>
        <a:p>
          <a:endParaRPr lang="en-US"/>
        </a:p>
      </dgm:t>
    </dgm:pt>
    <dgm:pt modelId="{364B50AE-D91D-45DA-B73C-6E54BA7553FB}" type="sibTrans" cxnId="{64B83782-0AA6-416B-B609-F94744405196}">
      <dgm:prSet/>
      <dgm:spPr/>
      <dgm:t>
        <a:bodyPr/>
        <a:lstStyle/>
        <a:p>
          <a:endParaRPr lang="en-US"/>
        </a:p>
      </dgm:t>
    </dgm:pt>
    <dgm:pt modelId="{CF7DA5AA-B8C1-4DC4-BA2C-90427F7FB120}">
      <dgm:prSet phldrT="[Text]"/>
      <dgm:spPr/>
      <dgm:t>
        <a:bodyPr/>
        <a:lstStyle/>
        <a:p>
          <a:r>
            <a:rPr lang="en-US" dirty="0" smtClean="0"/>
            <a:t>Active &amp; Passive</a:t>
          </a:r>
        </a:p>
        <a:p>
          <a:r>
            <a:rPr lang="en-US" dirty="0" smtClean="0"/>
            <a:t>Network</a:t>
          </a:r>
          <a:endParaRPr lang="en-US" dirty="0"/>
        </a:p>
      </dgm:t>
    </dgm:pt>
    <dgm:pt modelId="{57B66371-374E-4A69-B8B5-EA4C160227DF}" type="parTrans" cxnId="{3CD11188-EB54-4B81-B540-C86D9137E987}">
      <dgm:prSet/>
      <dgm:spPr/>
      <dgm:t>
        <a:bodyPr/>
        <a:lstStyle/>
        <a:p>
          <a:endParaRPr lang="en-US"/>
        </a:p>
      </dgm:t>
    </dgm:pt>
    <dgm:pt modelId="{CBD9233A-E17D-4F43-87D2-DB7650A014A2}" type="sibTrans" cxnId="{3CD11188-EB54-4B81-B540-C86D9137E987}">
      <dgm:prSet/>
      <dgm:spPr/>
      <dgm:t>
        <a:bodyPr/>
        <a:lstStyle/>
        <a:p>
          <a:endParaRPr lang="en-US"/>
        </a:p>
      </dgm:t>
    </dgm:pt>
    <dgm:pt modelId="{786BA183-5415-41E1-8126-569BADAEA640}">
      <dgm:prSet phldrT="[Text]"/>
      <dgm:spPr/>
      <dgm:t>
        <a:bodyPr/>
        <a:lstStyle/>
        <a:p>
          <a:r>
            <a:rPr lang="en-US" dirty="0" smtClean="0"/>
            <a:t>Unilateral &amp; Bilateral Network</a:t>
          </a:r>
          <a:endParaRPr lang="en-US" dirty="0"/>
        </a:p>
      </dgm:t>
    </dgm:pt>
    <dgm:pt modelId="{78784660-73F3-4CE6-915C-7E52D9CBAC29}" type="parTrans" cxnId="{2DC4B340-9669-457E-BCB6-7F4CA57064E9}">
      <dgm:prSet/>
      <dgm:spPr/>
      <dgm:t>
        <a:bodyPr/>
        <a:lstStyle/>
        <a:p>
          <a:endParaRPr lang="en-US"/>
        </a:p>
      </dgm:t>
    </dgm:pt>
    <dgm:pt modelId="{2E5D655E-21BA-43B0-858F-EC8F9A214000}" type="sibTrans" cxnId="{2DC4B340-9669-457E-BCB6-7F4CA57064E9}">
      <dgm:prSet/>
      <dgm:spPr/>
      <dgm:t>
        <a:bodyPr/>
        <a:lstStyle/>
        <a:p>
          <a:endParaRPr lang="en-US"/>
        </a:p>
      </dgm:t>
    </dgm:pt>
    <dgm:pt modelId="{E83FD1ED-B482-44F2-A940-F23B1F9AD2DD}">
      <dgm:prSet phldrT="[Text]"/>
      <dgm:spPr/>
      <dgm:t>
        <a:bodyPr/>
        <a:lstStyle/>
        <a:p>
          <a:r>
            <a:rPr lang="en-US" dirty="0" smtClean="0"/>
            <a:t>Linear &amp; Nonlinear Network</a:t>
          </a:r>
          <a:endParaRPr lang="en-US" dirty="0"/>
        </a:p>
      </dgm:t>
    </dgm:pt>
    <dgm:pt modelId="{D03FB675-49B9-4C17-9D39-9262C5A331FA}" type="parTrans" cxnId="{5D32C0F2-DBB5-465B-8FD2-AF7B76B1ABF3}">
      <dgm:prSet/>
      <dgm:spPr/>
      <dgm:t>
        <a:bodyPr/>
        <a:lstStyle/>
        <a:p>
          <a:endParaRPr lang="en-US"/>
        </a:p>
      </dgm:t>
    </dgm:pt>
    <dgm:pt modelId="{3C1BF99C-EC3E-4A31-8839-618A9D123121}" type="sibTrans" cxnId="{5D32C0F2-DBB5-465B-8FD2-AF7B76B1ABF3}">
      <dgm:prSet/>
      <dgm:spPr/>
      <dgm:t>
        <a:bodyPr/>
        <a:lstStyle/>
        <a:p>
          <a:endParaRPr lang="en-US"/>
        </a:p>
      </dgm:t>
    </dgm:pt>
    <dgm:pt modelId="{AAB660C7-C315-4B94-A3FB-E9DA39131EA7}">
      <dgm:prSet phldrT="[Text]"/>
      <dgm:spPr/>
      <dgm:t>
        <a:bodyPr/>
        <a:lstStyle/>
        <a:p>
          <a:r>
            <a:rPr lang="en-US" dirty="0" smtClean="0"/>
            <a:t>Lumped &amp; </a:t>
          </a:r>
          <a:r>
            <a:rPr lang="en-US" dirty="0" err="1" smtClean="0"/>
            <a:t>Distrubuted</a:t>
          </a:r>
          <a:r>
            <a:rPr lang="en-US" dirty="0" smtClean="0"/>
            <a:t> Network</a:t>
          </a:r>
          <a:endParaRPr lang="en-US" dirty="0"/>
        </a:p>
      </dgm:t>
    </dgm:pt>
    <dgm:pt modelId="{9662303E-90D1-4CC9-AF56-282EFB2140C9}" type="parTrans" cxnId="{6E2A532D-1BA5-4FCA-8361-32EB3A3A135D}">
      <dgm:prSet/>
      <dgm:spPr/>
      <dgm:t>
        <a:bodyPr/>
        <a:lstStyle/>
        <a:p>
          <a:endParaRPr lang="en-US"/>
        </a:p>
      </dgm:t>
    </dgm:pt>
    <dgm:pt modelId="{23DA5EF8-CC68-45C4-8028-005E139BA878}" type="sibTrans" cxnId="{6E2A532D-1BA5-4FCA-8361-32EB3A3A135D}">
      <dgm:prSet/>
      <dgm:spPr/>
      <dgm:t>
        <a:bodyPr/>
        <a:lstStyle/>
        <a:p>
          <a:endParaRPr lang="en-US"/>
        </a:p>
      </dgm:t>
    </dgm:pt>
    <dgm:pt modelId="{39539A9F-7D26-415F-9317-636B4A20A794}" type="pres">
      <dgm:prSet presAssocID="{A0BB8478-D94C-41E8-8AF0-84DEAADF6A72}" presName="diagram" presStyleCnt="0">
        <dgm:presLayoutVars>
          <dgm:chMax val="1"/>
          <dgm:dir/>
          <dgm:animLvl val="ctr"/>
          <dgm:resizeHandles val="exact"/>
        </dgm:presLayoutVars>
      </dgm:prSet>
      <dgm:spPr/>
      <dgm:t>
        <a:bodyPr/>
        <a:lstStyle/>
        <a:p>
          <a:endParaRPr lang="en-US"/>
        </a:p>
      </dgm:t>
    </dgm:pt>
    <dgm:pt modelId="{9E3EF3DC-AA2C-49B0-9917-7ABCB2A3D834}" type="pres">
      <dgm:prSet presAssocID="{A0BB8478-D94C-41E8-8AF0-84DEAADF6A72}" presName="matrix" presStyleCnt="0"/>
      <dgm:spPr/>
    </dgm:pt>
    <dgm:pt modelId="{F1D7C2A6-4106-4836-8C16-C0809102B52F}" type="pres">
      <dgm:prSet presAssocID="{A0BB8478-D94C-41E8-8AF0-84DEAADF6A72}" presName="tile1" presStyleLbl="node1" presStyleIdx="0" presStyleCnt="4" custLinFactNeighborX="-12501" custLinFactNeighborY="-3673"/>
      <dgm:spPr/>
      <dgm:t>
        <a:bodyPr/>
        <a:lstStyle/>
        <a:p>
          <a:endParaRPr lang="en-US"/>
        </a:p>
      </dgm:t>
    </dgm:pt>
    <dgm:pt modelId="{8A407CCC-B556-4942-A989-B1ADBF6B34FD}" type="pres">
      <dgm:prSet presAssocID="{A0BB8478-D94C-41E8-8AF0-84DEAADF6A72}" presName="tile1text" presStyleLbl="node1" presStyleIdx="0" presStyleCnt="4">
        <dgm:presLayoutVars>
          <dgm:chMax val="0"/>
          <dgm:chPref val="0"/>
          <dgm:bulletEnabled val="1"/>
        </dgm:presLayoutVars>
      </dgm:prSet>
      <dgm:spPr/>
      <dgm:t>
        <a:bodyPr/>
        <a:lstStyle/>
        <a:p>
          <a:endParaRPr lang="en-US"/>
        </a:p>
      </dgm:t>
    </dgm:pt>
    <dgm:pt modelId="{FD9591EB-2C9B-49E1-8A74-D0B4FDE1FD28}" type="pres">
      <dgm:prSet presAssocID="{A0BB8478-D94C-41E8-8AF0-84DEAADF6A72}" presName="tile2" presStyleLbl="node1" presStyleIdx="1" presStyleCnt="4"/>
      <dgm:spPr/>
      <dgm:t>
        <a:bodyPr/>
        <a:lstStyle/>
        <a:p>
          <a:endParaRPr lang="en-US"/>
        </a:p>
      </dgm:t>
    </dgm:pt>
    <dgm:pt modelId="{6D7CFB9A-1E6D-4905-9A76-6B7C37AED76C}" type="pres">
      <dgm:prSet presAssocID="{A0BB8478-D94C-41E8-8AF0-84DEAADF6A72}" presName="tile2text" presStyleLbl="node1" presStyleIdx="1" presStyleCnt="4">
        <dgm:presLayoutVars>
          <dgm:chMax val="0"/>
          <dgm:chPref val="0"/>
          <dgm:bulletEnabled val="1"/>
        </dgm:presLayoutVars>
      </dgm:prSet>
      <dgm:spPr/>
      <dgm:t>
        <a:bodyPr/>
        <a:lstStyle/>
        <a:p>
          <a:endParaRPr lang="en-US"/>
        </a:p>
      </dgm:t>
    </dgm:pt>
    <dgm:pt modelId="{19638E9A-6097-4A64-B5AC-5D9B0A9DD589}" type="pres">
      <dgm:prSet presAssocID="{A0BB8478-D94C-41E8-8AF0-84DEAADF6A72}" presName="tile3" presStyleLbl="node1" presStyleIdx="2" presStyleCnt="4"/>
      <dgm:spPr/>
      <dgm:t>
        <a:bodyPr/>
        <a:lstStyle/>
        <a:p>
          <a:endParaRPr lang="en-US"/>
        </a:p>
      </dgm:t>
    </dgm:pt>
    <dgm:pt modelId="{979C584F-EFC9-4C41-9AA6-DCE3CAAA8175}" type="pres">
      <dgm:prSet presAssocID="{A0BB8478-D94C-41E8-8AF0-84DEAADF6A72}" presName="tile3text" presStyleLbl="node1" presStyleIdx="2" presStyleCnt="4">
        <dgm:presLayoutVars>
          <dgm:chMax val="0"/>
          <dgm:chPref val="0"/>
          <dgm:bulletEnabled val="1"/>
        </dgm:presLayoutVars>
      </dgm:prSet>
      <dgm:spPr/>
      <dgm:t>
        <a:bodyPr/>
        <a:lstStyle/>
        <a:p>
          <a:endParaRPr lang="en-US"/>
        </a:p>
      </dgm:t>
    </dgm:pt>
    <dgm:pt modelId="{B6EF8256-338C-4A12-8B85-43659B06A042}" type="pres">
      <dgm:prSet presAssocID="{A0BB8478-D94C-41E8-8AF0-84DEAADF6A72}" presName="tile4" presStyleLbl="node1" presStyleIdx="3" presStyleCnt="4"/>
      <dgm:spPr/>
      <dgm:t>
        <a:bodyPr/>
        <a:lstStyle/>
        <a:p>
          <a:endParaRPr lang="en-US"/>
        </a:p>
      </dgm:t>
    </dgm:pt>
    <dgm:pt modelId="{BD0FB703-3E27-481A-8DF2-CD0C8FA58D13}" type="pres">
      <dgm:prSet presAssocID="{A0BB8478-D94C-41E8-8AF0-84DEAADF6A72}" presName="tile4text" presStyleLbl="node1" presStyleIdx="3" presStyleCnt="4">
        <dgm:presLayoutVars>
          <dgm:chMax val="0"/>
          <dgm:chPref val="0"/>
          <dgm:bulletEnabled val="1"/>
        </dgm:presLayoutVars>
      </dgm:prSet>
      <dgm:spPr/>
      <dgm:t>
        <a:bodyPr/>
        <a:lstStyle/>
        <a:p>
          <a:endParaRPr lang="en-US"/>
        </a:p>
      </dgm:t>
    </dgm:pt>
    <dgm:pt modelId="{2ECFE52C-31AF-4A75-9C45-09176B19B7DD}" type="pres">
      <dgm:prSet presAssocID="{A0BB8478-D94C-41E8-8AF0-84DEAADF6A72}" presName="centerTile" presStyleLbl="fgShp" presStyleIdx="0" presStyleCnt="1" custScaleX="132813">
        <dgm:presLayoutVars>
          <dgm:chMax val="0"/>
          <dgm:chPref val="0"/>
        </dgm:presLayoutVars>
      </dgm:prSet>
      <dgm:spPr/>
      <dgm:t>
        <a:bodyPr/>
        <a:lstStyle/>
        <a:p>
          <a:endParaRPr lang="en-US"/>
        </a:p>
      </dgm:t>
    </dgm:pt>
  </dgm:ptLst>
  <dgm:cxnLst>
    <dgm:cxn modelId="{715A9864-3027-4DDF-B025-ACDBCA5EA3BC}" type="presOf" srcId="{A0BB8478-D94C-41E8-8AF0-84DEAADF6A72}" destId="{39539A9F-7D26-415F-9317-636B4A20A794}" srcOrd="0" destOrd="0" presId="urn:microsoft.com/office/officeart/2005/8/layout/matrix1"/>
    <dgm:cxn modelId="{5E4C8F1F-2BD4-45BB-9B18-A76FB96D73B2}" type="presOf" srcId="{CF7DA5AA-B8C1-4DC4-BA2C-90427F7FB120}" destId="{F1D7C2A6-4106-4836-8C16-C0809102B52F}" srcOrd="0" destOrd="0" presId="urn:microsoft.com/office/officeart/2005/8/layout/matrix1"/>
    <dgm:cxn modelId="{64B83782-0AA6-416B-B609-F94744405196}" srcId="{A0BB8478-D94C-41E8-8AF0-84DEAADF6A72}" destId="{FA8BD097-9E63-4CA9-A398-F4305DF47E38}" srcOrd="0" destOrd="0" parTransId="{0831D0F8-2816-4778-BCFA-297060623301}" sibTransId="{364B50AE-D91D-45DA-B73C-6E54BA7553FB}"/>
    <dgm:cxn modelId="{5D32C0F2-DBB5-465B-8FD2-AF7B76B1ABF3}" srcId="{FA8BD097-9E63-4CA9-A398-F4305DF47E38}" destId="{E83FD1ED-B482-44F2-A940-F23B1F9AD2DD}" srcOrd="2" destOrd="0" parTransId="{D03FB675-49B9-4C17-9D39-9262C5A331FA}" sibTransId="{3C1BF99C-EC3E-4A31-8839-618A9D123121}"/>
    <dgm:cxn modelId="{3CD11188-EB54-4B81-B540-C86D9137E987}" srcId="{FA8BD097-9E63-4CA9-A398-F4305DF47E38}" destId="{CF7DA5AA-B8C1-4DC4-BA2C-90427F7FB120}" srcOrd="0" destOrd="0" parTransId="{57B66371-374E-4A69-B8B5-EA4C160227DF}" sibTransId="{CBD9233A-E17D-4F43-87D2-DB7650A014A2}"/>
    <dgm:cxn modelId="{6E2A532D-1BA5-4FCA-8361-32EB3A3A135D}" srcId="{FA8BD097-9E63-4CA9-A398-F4305DF47E38}" destId="{AAB660C7-C315-4B94-A3FB-E9DA39131EA7}" srcOrd="3" destOrd="0" parTransId="{9662303E-90D1-4CC9-AF56-282EFB2140C9}" sibTransId="{23DA5EF8-CC68-45C4-8028-005E139BA878}"/>
    <dgm:cxn modelId="{DB759786-2BFA-4F14-8946-D05939A9654E}" type="presOf" srcId="{E83FD1ED-B482-44F2-A940-F23B1F9AD2DD}" destId="{979C584F-EFC9-4C41-9AA6-DCE3CAAA8175}" srcOrd="1" destOrd="0" presId="urn:microsoft.com/office/officeart/2005/8/layout/matrix1"/>
    <dgm:cxn modelId="{C24D6E4A-B6D9-4872-B6C2-457C4E16813A}" type="presOf" srcId="{FA8BD097-9E63-4CA9-A398-F4305DF47E38}" destId="{2ECFE52C-31AF-4A75-9C45-09176B19B7DD}" srcOrd="0" destOrd="0" presId="urn:microsoft.com/office/officeart/2005/8/layout/matrix1"/>
    <dgm:cxn modelId="{92B9B056-9442-4E13-9203-F041C704E7FA}" type="presOf" srcId="{AAB660C7-C315-4B94-A3FB-E9DA39131EA7}" destId="{B6EF8256-338C-4A12-8B85-43659B06A042}" srcOrd="0" destOrd="0" presId="urn:microsoft.com/office/officeart/2005/8/layout/matrix1"/>
    <dgm:cxn modelId="{1ADE509A-0262-43EE-B099-65FDAA6615C0}" type="presOf" srcId="{CF7DA5AA-B8C1-4DC4-BA2C-90427F7FB120}" destId="{8A407CCC-B556-4942-A989-B1ADBF6B34FD}" srcOrd="1" destOrd="0" presId="urn:microsoft.com/office/officeart/2005/8/layout/matrix1"/>
    <dgm:cxn modelId="{34AE3596-2726-46B7-826F-0656CBB6ADF5}" type="presOf" srcId="{786BA183-5415-41E1-8126-569BADAEA640}" destId="{6D7CFB9A-1E6D-4905-9A76-6B7C37AED76C}" srcOrd="1" destOrd="0" presId="urn:microsoft.com/office/officeart/2005/8/layout/matrix1"/>
    <dgm:cxn modelId="{2DC4B340-9669-457E-BCB6-7F4CA57064E9}" srcId="{FA8BD097-9E63-4CA9-A398-F4305DF47E38}" destId="{786BA183-5415-41E1-8126-569BADAEA640}" srcOrd="1" destOrd="0" parTransId="{78784660-73F3-4CE6-915C-7E52D9CBAC29}" sibTransId="{2E5D655E-21BA-43B0-858F-EC8F9A214000}"/>
    <dgm:cxn modelId="{4B6FE325-7145-4722-9DF8-37EDC926D9DA}" type="presOf" srcId="{786BA183-5415-41E1-8126-569BADAEA640}" destId="{FD9591EB-2C9B-49E1-8A74-D0B4FDE1FD28}" srcOrd="0" destOrd="0" presId="urn:microsoft.com/office/officeart/2005/8/layout/matrix1"/>
    <dgm:cxn modelId="{F8D02703-BD77-43F3-91AC-37A063BE14AD}" type="presOf" srcId="{E83FD1ED-B482-44F2-A940-F23B1F9AD2DD}" destId="{19638E9A-6097-4A64-B5AC-5D9B0A9DD589}" srcOrd="0" destOrd="0" presId="urn:microsoft.com/office/officeart/2005/8/layout/matrix1"/>
    <dgm:cxn modelId="{83B7D892-0100-473D-8C68-EAD0C9A1FFF6}" type="presOf" srcId="{AAB660C7-C315-4B94-A3FB-E9DA39131EA7}" destId="{BD0FB703-3E27-481A-8DF2-CD0C8FA58D13}" srcOrd="1" destOrd="0" presId="urn:microsoft.com/office/officeart/2005/8/layout/matrix1"/>
    <dgm:cxn modelId="{038EE41B-8CB4-4BC5-B06F-BC6A7D7D18BC}" type="presParOf" srcId="{39539A9F-7D26-415F-9317-636B4A20A794}" destId="{9E3EF3DC-AA2C-49B0-9917-7ABCB2A3D834}" srcOrd="0" destOrd="0" presId="urn:microsoft.com/office/officeart/2005/8/layout/matrix1"/>
    <dgm:cxn modelId="{A3897295-CD5C-4E5A-8B55-5829D288B16F}" type="presParOf" srcId="{9E3EF3DC-AA2C-49B0-9917-7ABCB2A3D834}" destId="{F1D7C2A6-4106-4836-8C16-C0809102B52F}" srcOrd="0" destOrd="0" presId="urn:microsoft.com/office/officeart/2005/8/layout/matrix1"/>
    <dgm:cxn modelId="{DEE1B324-DC12-4679-8AFF-D5603E06DC3A}" type="presParOf" srcId="{9E3EF3DC-AA2C-49B0-9917-7ABCB2A3D834}" destId="{8A407CCC-B556-4942-A989-B1ADBF6B34FD}" srcOrd="1" destOrd="0" presId="urn:microsoft.com/office/officeart/2005/8/layout/matrix1"/>
    <dgm:cxn modelId="{B8EF315A-6EE4-4A51-8B09-2F2D70E9A610}" type="presParOf" srcId="{9E3EF3DC-AA2C-49B0-9917-7ABCB2A3D834}" destId="{FD9591EB-2C9B-49E1-8A74-D0B4FDE1FD28}" srcOrd="2" destOrd="0" presId="urn:microsoft.com/office/officeart/2005/8/layout/matrix1"/>
    <dgm:cxn modelId="{7E068E0B-E193-40D3-A27E-F0F24D3A2056}" type="presParOf" srcId="{9E3EF3DC-AA2C-49B0-9917-7ABCB2A3D834}" destId="{6D7CFB9A-1E6D-4905-9A76-6B7C37AED76C}" srcOrd="3" destOrd="0" presId="urn:microsoft.com/office/officeart/2005/8/layout/matrix1"/>
    <dgm:cxn modelId="{4A9F8CD3-6650-4058-B557-FEF240409A02}" type="presParOf" srcId="{9E3EF3DC-AA2C-49B0-9917-7ABCB2A3D834}" destId="{19638E9A-6097-4A64-B5AC-5D9B0A9DD589}" srcOrd="4" destOrd="0" presId="urn:microsoft.com/office/officeart/2005/8/layout/matrix1"/>
    <dgm:cxn modelId="{AA6AB7C9-FBA1-47F1-A183-87524230E72C}" type="presParOf" srcId="{9E3EF3DC-AA2C-49B0-9917-7ABCB2A3D834}" destId="{979C584F-EFC9-4C41-9AA6-DCE3CAAA8175}" srcOrd="5" destOrd="0" presId="urn:microsoft.com/office/officeart/2005/8/layout/matrix1"/>
    <dgm:cxn modelId="{0C1E4CF9-7A78-4BB1-81F7-1D2573F73B54}" type="presParOf" srcId="{9E3EF3DC-AA2C-49B0-9917-7ABCB2A3D834}" destId="{B6EF8256-338C-4A12-8B85-43659B06A042}" srcOrd="6" destOrd="0" presId="urn:microsoft.com/office/officeart/2005/8/layout/matrix1"/>
    <dgm:cxn modelId="{0D7414CA-A8F2-43A3-842A-8E4D30E7116E}" type="presParOf" srcId="{9E3EF3DC-AA2C-49B0-9917-7ABCB2A3D834}" destId="{BD0FB703-3E27-481A-8DF2-CD0C8FA58D13}" srcOrd="7" destOrd="0" presId="urn:microsoft.com/office/officeart/2005/8/layout/matrix1"/>
    <dgm:cxn modelId="{81714F4F-C437-4017-ABD8-112CA1C72399}" type="presParOf" srcId="{39539A9F-7D26-415F-9317-636B4A20A794}" destId="{2ECFE52C-31AF-4A75-9C45-09176B19B7DD}" srcOrd="1" destOrd="0" presId="urn:microsoft.com/office/officeart/2005/8/layout/matrix1"/>
  </dgm:cxnLst>
  <dgm:bg/>
  <dgm:whole/>
</dgm:dataModel>
</file>

<file path=ppt/diagrams/data2.xml><?xml version="1.0" encoding="utf-8"?>
<dgm:dataModel xmlns:dgm="http://schemas.openxmlformats.org/drawingml/2006/diagram" xmlns:a="http://schemas.openxmlformats.org/drawingml/2006/main">
  <dgm:ptLst>
    <dgm:pt modelId="{86571A42-B71B-48A0-91F1-ADE728317BF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864FCF6-BEB1-4352-AC0E-88BAD1220234}">
      <dgm:prSet phldrT="[Text]"/>
      <dgm:spPr/>
      <dgm:t>
        <a:bodyPr/>
        <a:lstStyle/>
        <a:p>
          <a:r>
            <a:rPr lang="en-US" dirty="0" smtClean="0"/>
            <a:t>Energy Sources</a:t>
          </a:r>
          <a:endParaRPr lang="en-US" dirty="0"/>
        </a:p>
      </dgm:t>
    </dgm:pt>
    <dgm:pt modelId="{B7F2E056-FCF5-49D2-8838-2E908388606B}" type="parTrans" cxnId="{A8A7FEFF-2847-4315-AEF6-144E9D1F0190}">
      <dgm:prSet/>
      <dgm:spPr/>
      <dgm:t>
        <a:bodyPr/>
        <a:lstStyle/>
        <a:p>
          <a:endParaRPr lang="en-US"/>
        </a:p>
      </dgm:t>
    </dgm:pt>
    <dgm:pt modelId="{6C389472-2021-4994-8580-A4F67C2AE2AF}" type="sibTrans" cxnId="{A8A7FEFF-2847-4315-AEF6-144E9D1F0190}">
      <dgm:prSet/>
      <dgm:spPr/>
      <dgm:t>
        <a:bodyPr/>
        <a:lstStyle/>
        <a:p>
          <a:endParaRPr lang="en-US"/>
        </a:p>
      </dgm:t>
    </dgm:pt>
    <dgm:pt modelId="{FF18087D-319F-4D7E-8342-B942D53EDCD8}">
      <dgm:prSet phldrT="[Text]"/>
      <dgm:spPr/>
      <dgm:t>
        <a:bodyPr/>
        <a:lstStyle/>
        <a:p>
          <a:r>
            <a:rPr lang="en-US" dirty="0" smtClean="0"/>
            <a:t>Voltage Source</a:t>
          </a:r>
          <a:endParaRPr lang="en-US" dirty="0"/>
        </a:p>
      </dgm:t>
    </dgm:pt>
    <dgm:pt modelId="{304D1BFD-4F9E-4E53-8BD9-3120608E216F}" type="parTrans" cxnId="{91C1240B-D29A-42B6-AC9A-BD44EFB476EE}">
      <dgm:prSet/>
      <dgm:spPr/>
      <dgm:t>
        <a:bodyPr/>
        <a:lstStyle/>
        <a:p>
          <a:endParaRPr lang="en-US"/>
        </a:p>
      </dgm:t>
    </dgm:pt>
    <dgm:pt modelId="{9D9CC5D2-E81A-4C97-879D-16BF8CBE1B9D}" type="sibTrans" cxnId="{91C1240B-D29A-42B6-AC9A-BD44EFB476EE}">
      <dgm:prSet/>
      <dgm:spPr/>
      <dgm:t>
        <a:bodyPr/>
        <a:lstStyle/>
        <a:p>
          <a:endParaRPr lang="en-US"/>
        </a:p>
      </dgm:t>
    </dgm:pt>
    <dgm:pt modelId="{EF2AE9AC-5F5B-4A10-8418-87BA851D03B2}">
      <dgm:prSet phldrT="[Text]"/>
      <dgm:spPr/>
      <dgm:t>
        <a:bodyPr/>
        <a:lstStyle/>
        <a:p>
          <a:r>
            <a:rPr lang="en-US" dirty="0" smtClean="0"/>
            <a:t>Ideal Voltage Source</a:t>
          </a:r>
          <a:endParaRPr lang="en-US" dirty="0"/>
        </a:p>
      </dgm:t>
    </dgm:pt>
    <dgm:pt modelId="{86FE425D-4EAD-4D25-A9A5-77FA2E190C9B}" type="parTrans" cxnId="{0103B407-CCC6-40FF-952E-C1A0B9A215DB}">
      <dgm:prSet/>
      <dgm:spPr/>
      <dgm:t>
        <a:bodyPr/>
        <a:lstStyle/>
        <a:p>
          <a:endParaRPr lang="en-US"/>
        </a:p>
      </dgm:t>
    </dgm:pt>
    <dgm:pt modelId="{CFF0CCED-B06F-4817-9492-8030875D8B14}" type="sibTrans" cxnId="{0103B407-CCC6-40FF-952E-C1A0B9A215DB}">
      <dgm:prSet/>
      <dgm:spPr/>
      <dgm:t>
        <a:bodyPr/>
        <a:lstStyle/>
        <a:p>
          <a:endParaRPr lang="en-US"/>
        </a:p>
      </dgm:t>
    </dgm:pt>
    <dgm:pt modelId="{24D91874-CA7D-4BFE-8BC3-178C64F05713}">
      <dgm:prSet phldrT="[Text]"/>
      <dgm:spPr/>
      <dgm:t>
        <a:bodyPr/>
        <a:lstStyle/>
        <a:p>
          <a:r>
            <a:rPr lang="en-US" dirty="0" smtClean="0"/>
            <a:t>Practical Voltage Source</a:t>
          </a:r>
          <a:endParaRPr lang="en-US" dirty="0"/>
        </a:p>
      </dgm:t>
    </dgm:pt>
    <dgm:pt modelId="{18D09DB5-77B8-4427-93F5-BD4C5C013B1D}" type="parTrans" cxnId="{E7EB87C4-C436-4126-9DE9-47F432C537E6}">
      <dgm:prSet/>
      <dgm:spPr/>
      <dgm:t>
        <a:bodyPr/>
        <a:lstStyle/>
        <a:p>
          <a:endParaRPr lang="en-US"/>
        </a:p>
      </dgm:t>
    </dgm:pt>
    <dgm:pt modelId="{F74C6291-FED6-41BE-B9EC-023949D509D2}" type="sibTrans" cxnId="{E7EB87C4-C436-4126-9DE9-47F432C537E6}">
      <dgm:prSet/>
      <dgm:spPr/>
      <dgm:t>
        <a:bodyPr/>
        <a:lstStyle/>
        <a:p>
          <a:endParaRPr lang="en-US"/>
        </a:p>
      </dgm:t>
    </dgm:pt>
    <dgm:pt modelId="{38294C63-F5EC-41A0-9753-DB6CE3787870}">
      <dgm:prSet phldrT="[Text]"/>
      <dgm:spPr/>
      <dgm:t>
        <a:bodyPr/>
        <a:lstStyle/>
        <a:p>
          <a:r>
            <a:rPr lang="en-US" dirty="0" smtClean="0"/>
            <a:t>Current Source</a:t>
          </a:r>
          <a:endParaRPr lang="en-US" dirty="0"/>
        </a:p>
      </dgm:t>
    </dgm:pt>
    <dgm:pt modelId="{72880372-601B-41EA-9517-6F1B703C0D6B}" type="parTrans" cxnId="{8DC461CF-CEFB-45A1-A5C7-77000B731A63}">
      <dgm:prSet/>
      <dgm:spPr/>
      <dgm:t>
        <a:bodyPr/>
        <a:lstStyle/>
        <a:p>
          <a:endParaRPr lang="en-US"/>
        </a:p>
      </dgm:t>
    </dgm:pt>
    <dgm:pt modelId="{97C6F546-B22E-45E5-9283-C91ED8D42578}" type="sibTrans" cxnId="{8DC461CF-CEFB-45A1-A5C7-77000B731A63}">
      <dgm:prSet/>
      <dgm:spPr/>
      <dgm:t>
        <a:bodyPr/>
        <a:lstStyle/>
        <a:p>
          <a:endParaRPr lang="en-US"/>
        </a:p>
      </dgm:t>
    </dgm:pt>
    <dgm:pt modelId="{910311DC-5180-4090-A42A-C36D8569164A}">
      <dgm:prSet phldrT="[Text]"/>
      <dgm:spPr/>
      <dgm:t>
        <a:bodyPr/>
        <a:lstStyle/>
        <a:p>
          <a:r>
            <a:rPr lang="en-US" dirty="0" smtClean="0"/>
            <a:t>Ideal Current Source</a:t>
          </a:r>
          <a:endParaRPr lang="en-US" dirty="0"/>
        </a:p>
      </dgm:t>
    </dgm:pt>
    <dgm:pt modelId="{BEF197E8-A3D3-4A0C-A9B3-080787B1DB04}" type="parTrans" cxnId="{26E79C1F-31C3-442C-91E0-3F95B4D77C11}">
      <dgm:prSet/>
      <dgm:spPr/>
      <dgm:t>
        <a:bodyPr/>
        <a:lstStyle/>
        <a:p>
          <a:endParaRPr lang="en-US"/>
        </a:p>
      </dgm:t>
    </dgm:pt>
    <dgm:pt modelId="{77614312-D311-4277-ACDC-4F1C0D460E03}" type="sibTrans" cxnId="{26E79C1F-31C3-442C-91E0-3F95B4D77C11}">
      <dgm:prSet/>
      <dgm:spPr/>
      <dgm:t>
        <a:bodyPr/>
        <a:lstStyle/>
        <a:p>
          <a:endParaRPr lang="en-US"/>
        </a:p>
      </dgm:t>
    </dgm:pt>
    <dgm:pt modelId="{8BD50464-D8CA-4ED1-9AB8-BEF7A9EA4D68}">
      <dgm:prSet/>
      <dgm:spPr/>
      <dgm:t>
        <a:bodyPr/>
        <a:lstStyle/>
        <a:p>
          <a:r>
            <a:rPr lang="en-US" dirty="0" smtClean="0"/>
            <a:t>Practical Current Source</a:t>
          </a:r>
          <a:endParaRPr lang="en-US" dirty="0"/>
        </a:p>
      </dgm:t>
    </dgm:pt>
    <dgm:pt modelId="{59FB7CD6-DDC1-4680-A2AC-4B6AB766C234}" type="parTrans" cxnId="{E2160344-FC76-42C2-9FDE-7895131F80BE}">
      <dgm:prSet/>
      <dgm:spPr/>
      <dgm:t>
        <a:bodyPr/>
        <a:lstStyle/>
        <a:p>
          <a:endParaRPr lang="en-US"/>
        </a:p>
      </dgm:t>
    </dgm:pt>
    <dgm:pt modelId="{CA0CF3C3-F9D0-4692-AEC9-B5FB6497C395}" type="sibTrans" cxnId="{E2160344-FC76-42C2-9FDE-7895131F80BE}">
      <dgm:prSet/>
      <dgm:spPr/>
      <dgm:t>
        <a:bodyPr/>
        <a:lstStyle/>
        <a:p>
          <a:endParaRPr lang="en-US"/>
        </a:p>
      </dgm:t>
    </dgm:pt>
    <dgm:pt modelId="{3902EA5F-5DF6-45BB-BF92-3C1F0B3B3D80}" type="pres">
      <dgm:prSet presAssocID="{86571A42-B71B-48A0-91F1-ADE728317BFA}" presName="hierChild1" presStyleCnt="0">
        <dgm:presLayoutVars>
          <dgm:chPref val="1"/>
          <dgm:dir/>
          <dgm:animOne val="branch"/>
          <dgm:animLvl val="lvl"/>
          <dgm:resizeHandles/>
        </dgm:presLayoutVars>
      </dgm:prSet>
      <dgm:spPr/>
      <dgm:t>
        <a:bodyPr/>
        <a:lstStyle/>
        <a:p>
          <a:endParaRPr lang="en-US"/>
        </a:p>
      </dgm:t>
    </dgm:pt>
    <dgm:pt modelId="{049D4A09-AC14-455C-8C10-666D47CC6C93}" type="pres">
      <dgm:prSet presAssocID="{4864FCF6-BEB1-4352-AC0E-88BAD1220234}" presName="hierRoot1" presStyleCnt="0"/>
      <dgm:spPr/>
    </dgm:pt>
    <dgm:pt modelId="{2EE12B15-48A8-4715-B23F-357D47F27EF5}" type="pres">
      <dgm:prSet presAssocID="{4864FCF6-BEB1-4352-AC0E-88BAD1220234}" presName="composite" presStyleCnt="0"/>
      <dgm:spPr/>
    </dgm:pt>
    <dgm:pt modelId="{1275A5BD-CAE3-476E-B8B9-6BFB8B5918AD}" type="pres">
      <dgm:prSet presAssocID="{4864FCF6-BEB1-4352-AC0E-88BAD1220234}" presName="background" presStyleLbl="node0" presStyleIdx="0" presStyleCnt="1"/>
      <dgm:spPr/>
    </dgm:pt>
    <dgm:pt modelId="{76C836D0-4CD2-444F-B6DE-F1730DD15CB7}" type="pres">
      <dgm:prSet presAssocID="{4864FCF6-BEB1-4352-AC0E-88BAD1220234}" presName="text" presStyleLbl="fgAcc0" presStyleIdx="0" presStyleCnt="1">
        <dgm:presLayoutVars>
          <dgm:chPref val="3"/>
        </dgm:presLayoutVars>
      </dgm:prSet>
      <dgm:spPr/>
      <dgm:t>
        <a:bodyPr/>
        <a:lstStyle/>
        <a:p>
          <a:endParaRPr lang="en-US"/>
        </a:p>
      </dgm:t>
    </dgm:pt>
    <dgm:pt modelId="{C1C447DE-8BD5-40F3-AFEB-89F40D634199}" type="pres">
      <dgm:prSet presAssocID="{4864FCF6-BEB1-4352-AC0E-88BAD1220234}" presName="hierChild2" presStyleCnt="0"/>
      <dgm:spPr/>
    </dgm:pt>
    <dgm:pt modelId="{3D88128C-1424-45EA-A3D0-1C4D22ECCF0C}" type="pres">
      <dgm:prSet presAssocID="{304D1BFD-4F9E-4E53-8BD9-3120608E216F}" presName="Name10" presStyleLbl="parChTrans1D2" presStyleIdx="0" presStyleCnt="2"/>
      <dgm:spPr/>
      <dgm:t>
        <a:bodyPr/>
        <a:lstStyle/>
        <a:p>
          <a:endParaRPr lang="en-US"/>
        </a:p>
      </dgm:t>
    </dgm:pt>
    <dgm:pt modelId="{39372AEC-0ED5-41A3-851D-F1664680254E}" type="pres">
      <dgm:prSet presAssocID="{FF18087D-319F-4D7E-8342-B942D53EDCD8}" presName="hierRoot2" presStyleCnt="0"/>
      <dgm:spPr/>
    </dgm:pt>
    <dgm:pt modelId="{DA480E8F-F4E6-4188-99CA-A7DF3A41FCB3}" type="pres">
      <dgm:prSet presAssocID="{FF18087D-319F-4D7E-8342-B942D53EDCD8}" presName="composite2" presStyleCnt="0"/>
      <dgm:spPr/>
    </dgm:pt>
    <dgm:pt modelId="{F7D52031-D476-4602-8DB3-95B585C7DBB3}" type="pres">
      <dgm:prSet presAssocID="{FF18087D-319F-4D7E-8342-B942D53EDCD8}" presName="background2" presStyleLbl="node2" presStyleIdx="0" presStyleCnt="2"/>
      <dgm:spPr/>
    </dgm:pt>
    <dgm:pt modelId="{BF51A7AF-CD5C-4F95-86CC-22F52576E642}" type="pres">
      <dgm:prSet presAssocID="{FF18087D-319F-4D7E-8342-B942D53EDCD8}" presName="text2" presStyleLbl="fgAcc2" presStyleIdx="0" presStyleCnt="2">
        <dgm:presLayoutVars>
          <dgm:chPref val="3"/>
        </dgm:presLayoutVars>
      </dgm:prSet>
      <dgm:spPr/>
      <dgm:t>
        <a:bodyPr/>
        <a:lstStyle/>
        <a:p>
          <a:endParaRPr lang="en-US"/>
        </a:p>
      </dgm:t>
    </dgm:pt>
    <dgm:pt modelId="{BCDFE7CD-6954-4221-B0E6-8CA0671A10AB}" type="pres">
      <dgm:prSet presAssocID="{FF18087D-319F-4D7E-8342-B942D53EDCD8}" presName="hierChild3" presStyleCnt="0"/>
      <dgm:spPr/>
    </dgm:pt>
    <dgm:pt modelId="{215E2804-DE93-4314-80A7-EC9C9C408043}" type="pres">
      <dgm:prSet presAssocID="{86FE425D-4EAD-4D25-A9A5-77FA2E190C9B}" presName="Name17" presStyleLbl="parChTrans1D3" presStyleIdx="0" presStyleCnt="4"/>
      <dgm:spPr/>
      <dgm:t>
        <a:bodyPr/>
        <a:lstStyle/>
        <a:p>
          <a:endParaRPr lang="en-US"/>
        </a:p>
      </dgm:t>
    </dgm:pt>
    <dgm:pt modelId="{7807DE7E-CBFA-402A-B149-12F48C954085}" type="pres">
      <dgm:prSet presAssocID="{EF2AE9AC-5F5B-4A10-8418-87BA851D03B2}" presName="hierRoot3" presStyleCnt="0"/>
      <dgm:spPr/>
    </dgm:pt>
    <dgm:pt modelId="{FB3F400B-4F07-4EE1-91E8-54E94D7978A9}" type="pres">
      <dgm:prSet presAssocID="{EF2AE9AC-5F5B-4A10-8418-87BA851D03B2}" presName="composite3" presStyleCnt="0"/>
      <dgm:spPr/>
    </dgm:pt>
    <dgm:pt modelId="{804E8665-98FF-42EF-991E-18B3B85C6760}" type="pres">
      <dgm:prSet presAssocID="{EF2AE9AC-5F5B-4A10-8418-87BA851D03B2}" presName="background3" presStyleLbl="node3" presStyleIdx="0" presStyleCnt="4"/>
      <dgm:spPr/>
    </dgm:pt>
    <dgm:pt modelId="{8FFB4560-AD43-409B-B08F-850EED6D3AA1}" type="pres">
      <dgm:prSet presAssocID="{EF2AE9AC-5F5B-4A10-8418-87BA851D03B2}" presName="text3" presStyleLbl="fgAcc3" presStyleIdx="0" presStyleCnt="4">
        <dgm:presLayoutVars>
          <dgm:chPref val="3"/>
        </dgm:presLayoutVars>
      </dgm:prSet>
      <dgm:spPr/>
      <dgm:t>
        <a:bodyPr/>
        <a:lstStyle/>
        <a:p>
          <a:endParaRPr lang="en-US"/>
        </a:p>
      </dgm:t>
    </dgm:pt>
    <dgm:pt modelId="{08574952-CF6A-49A2-A977-2A0CA9979037}" type="pres">
      <dgm:prSet presAssocID="{EF2AE9AC-5F5B-4A10-8418-87BA851D03B2}" presName="hierChild4" presStyleCnt="0"/>
      <dgm:spPr/>
    </dgm:pt>
    <dgm:pt modelId="{013520A1-F15A-4948-9FF3-AE2667EE7403}" type="pres">
      <dgm:prSet presAssocID="{18D09DB5-77B8-4427-93F5-BD4C5C013B1D}" presName="Name17" presStyleLbl="parChTrans1D3" presStyleIdx="1" presStyleCnt="4"/>
      <dgm:spPr/>
      <dgm:t>
        <a:bodyPr/>
        <a:lstStyle/>
        <a:p>
          <a:endParaRPr lang="en-US"/>
        </a:p>
      </dgm:t>
    </dgm:pt>
    <dgm:pt modelId="{ACAD2F42-9D8C-4DA1-BBA2-8CC59BE1DE0A}" type="pres">
      <dgm:prSet presAssocID="{24D91874-CA7D-4BFE-8BC3-178C64F05713}" presName="hierRoot3" presStyleCnt="0"/>
      <dgm:spPr/>
    </dgm:pt>
    <dgm:pt modelId="{2DEB1792-8B23-466A-9D5D-F64A860A1FD6}" type="pres">
      <dgm:prSet presAssocID="{24D91874-CA7D-4BFE-8BC3-178C64F05713}" presName="composite3" presStyleCnt="0"/>
      <dgm:spPr/>
    </dgm:pt>
    <dgm:pt modelId="{167B147B-359F-4DF8-B203-C2833E75C51D}" type="pres">
      <dgm:prSet presAssocID="{24D91874-CA7D-4BFE-8BC3-178C64F05713}" presName="background3" presStyleLbl="node3" presStyleIdx="1" presStyleCnt="4"/>
      <dgm:spPr/>
    </dgm:pt>
    <dgm:pt modelId="{7770B73B-0C6A-4517-869D-76A4ACE01FB9}" type="pres">
      <dgm:prSet presAssocID="{24D91874-CA7D-4BFE-8BC3-178C64F05713}" presName="text3" presStyleLbl="fgAcc3" presStyleIdx="1" presStyleCnt="4">
        <dgm:presLayoutVars>
          <dgm:chPref val="3"/>
        </dgm:presLayoutVars>
      </dgm:prSet>
      <dgm:spPr/>
      <dgm:t>
        <a:bodyPr/>
        <a:lstStyle/>
        <a:p>
          <a:endParaRPr lang="en-US"/>
        </a:p>
      </dgm:t>
    </dgm:pt>
    <dgm:pt modelId="{C95E8006-330D-43F9-B106-E1CC22D5D337}" type="pres">
      <dgm:prSet presAssocID="{24D91874-CA7D-4BFE-8BC3-178C64F05713}" presName="hierChild4" presStyleCnt="0"/>
      <dgm:spPr/>
    </dgm:pt>
    <dgm:pt modelId="{B10A95F0-89A7-480E-83EC-8757759332E3}" type="pres">
      <dgm:prSet presAssocID="{72880372-601B-41EA-9517-6F1B703C0D6B}" presName="Name10" presStyleLbl="parChTrans1D2" presStyleIdx="1" presStyleCnt="2"/>
      <dgm:spPr/>
      <dgm:t>
        <a:bodyPr/>
        <a:lstStyle/>
        <a:p>
          <a:endParaRPr lang="en-US"/>
        </a:p>
      </dgm:t>
    </dgm:pt>
    <dgm:pt modelId="{549DEDB4-F9D0-4864-B59A-BC3D1D9A35D7}" type="pres">
      <dgm:prSet presAssocID="{38294C63-F5EC-41A0-9753-DB6CE3787870}" presName="hierRoot2" presStyleCnt="0"/>
      <dgm:spPr/>
    </dgm:pt>
    <dgm:pt modelId="{4CEFD036-39D3-4CD8-BDBD-23693A7D801C}" type="pres">
      <dgm:prSet presAssocID="{38294C63-F5EC-41A0-9753-DB6CE3787870}" presName="composite2" presStyleCnt="0"/>
      <dgm:spPr/>
    </dgm:pt>
    <dgm:pt modelId="{1B86EC9D-4D7A-45EF-BA04-0308B7750851}" type="pres">
      <dgm:prSet presAssocID="{38294C63-F5EC-41A0-9753-DB6CE3787870}" presName="background2" presStyleLbl="node2" presStyleIdx="1" presStyleCnt="2"/>
      <dgm:spPr/>
    </dgm:pt>
    <dgm:pt modelId="{7D19129B-ADA9-473E-8B80-84E4FEA23A4E}" type="pres">
      <dgm:prSet presAssocID="{38294C63-F5EC-41A0-9753-DB6CE3787870}" presName="text2" presStyleLbl="fgAcc2" presStyleIdx="1" presStyleCnt="2">
        <dgm:presLayoutVars>
          <dgm:chPref val="3"/>
        </dgm:presLayoutVars>
      </dgm:prSet>
      <dgm:spPr/>
      <dgm:t>
        <a:bodyPr/>
        <a:lstStyle/>
        <a:p>
          <a:endParaRPr lang="en-US"/>
        </a:p>
      </dgm:t>
    </dgm:pt>
    <dgm:pt modelId="{4472C2CB-083B-448C-8777-76911E332EEF}" type="pres">
      <dgm:prSet presAssocID="{38294C63-F5EC-41A0-9753-DB6CE3787870}" presName="hierChild3" presStyleCnt="0"/>
      <dgm:spPr/>
    </dgm:pt>
    <dgm:pt modelId="{878A41C0-47EF-4CE5-AC94-9846E82AA45C}" type="pres">
      <dgm:prSet presAssocID="{BEF197E8-A3D3-4A0C-A9B3-080787B1DB04}" presName="Name17" presStyleLbl="parChTrans1D3" presStyleIdx="2" presStyleCnt="4"/>
      <dgm:spPr/>
      <dgm:t>
        <a:bodyPr/>
        <a:lstStyle/>
        <a:p>
          <a:endParaRPr lang="en-US"/>
        </a:p>
      </dgm:t>
    </dgm:pt>
    <dgm:pt modelId="{B6AA7C56-7496-44CF-A9CF-934449B09311}" type="pres">
      <dgm:prSet presAssocID="{910311DC-5180-4090-A42A-C36D8569164A}" presName="hierRoot3" presStyleCnt="0"/>
      <dgm:spPr/>
    </dgm:pt>
    <dgm:pt modelId="{601593F6-6B74-435B-8B5A-2C3A756AF28C}" type="pres">
      <dgm:prSet presAssocID="{910311DC-5180-4090-A42A-C36D8569164A}" presName="composite3" presStyleCnt="0"/>
      <dgm:spPr/>
    </dgm:pt>
    <dgm:pt modelId="{F862F600-190D-4679-9594-FE9942590470}" type="pres">
      <dgm:prSet presAssocID="{910311DC-5180-4090-A42A-C36D8569164A}" presName="background3" presStyleLbl="node3" presStyleIdx="2" presStyleCnt="4"/>
      <dgm:spPr/>
    </dgm:pt>
    <dgm:pt modelId="{5D2917CB-24D7-4F0F-A424-B492A5119765}" type="pres">
      <dgm:prSet presAssocID="{910311DC-5180-4090-A42A-C36D8569164A}" presName="text3" presStyleLbl="fgAcc3" presStyleIdx="2" presStyleCnt="4">
        <dgm:presLayoutVars>
          <dgm:chPref val="3"/>
        </dgm:presLayoutVars>
      </dgm:prSet>
      <dgm:spPr/>
      <dgm:t>
        <a:bodyPr/>
        <a:lstStyle/>
        <a:p>
          <a:endParaRPr lang="en-US"/>
        </a:p>
      </dgm:t>
    </dgm:pt>
    <dgm:pt modelId="{61FDCC83-567A-4E26-A97C-D6D8D8DCFBE4}" type="pres">
      <dgm:prSet presAssocID="{910311DC-5180-4090-A42A-C36D8569164A}" presName="hierChild4" presStyleCnt="0"/>
      <dgm:spPr/>
    </dgm:pt>
    <dgm:pt modelId="{E70DC8FF-C39B-417C-B926-5688996C2BA3}" type="pres">
      <dgm:prSet presAssocID="{59FB7CD6-DDC1-4680-A2AC-4B6AB766C234}" presName="Name17" presStyleLbl="parChTrans1D3" presStyleIdx="3" presStyleCnt="4"/>
      <dgm:spPr/>
      <dgm:t>
        <a:bodyPr/>
        <a:lstStyle/>
        <a:p>
          <a:endParaRPr lang="en-US"/>
        </a:p>
      </dgm:t>
    </dgm:pt>
    <dgm:pt modelId="{CFA7537C-4A3A-4C12-8FED-AE38185E7035}" type="pres">
      <dgm:prSet presAssocID="{8BD50464-D8CA-4ED1-9AB8-BEF7A9EA4D68}" presName="hierRoot3" presStyleCnt="0"/>
      <dgm:spPr/>
    </dgm:pt>
    <dgm:pt modelId="{CCB75F16-CAF6-4E10-89BF-9E003A25261F}" type="pres">
      <dgm:prSet presAssocID="{8BD50464-D8CA-4ED1-9AB8-BEF7A9EA4D68}" presName="composite3" presStyleCnt="0"/>
      <dgm:spPr/>
    </dgm:pt>
    <dgm:pt modelId="{3EEED7A0-A840-4216-87D8-C19EB993753A}" type="pres">
      <dgm:prSet presAssocID="{8BD50464-D8CA-4ED1-9AB8-BEF7A9EA4D68}" presName="background3" presStyleLbl="node3" presStyleIdx="3" presStyleCnt="4"/>
      <dgm:spPr/>
    </dgm:pt>
    <dgm:pt modelId="{F672F246-707A-4053-A6D0-D411C3AA087F}" type="pres">
      <dgm:prSet presAssocID="{8BD50464-D8CA-4ED1-9AB8-BEF7A9EA4D68}" presName="text3" presStyleLbl="fgAcc3" presStyleIdx="3" presStyleCnt="4" custLinFactNeighborY="-5133">
        <dgm:presLayoutVars>
          <dgm:chPref val="3"/>
        </dgm:presLayoutVars>
      </dgm:prSet>
      <dgm:spPr/>
      <dgm:t>
        <a:bodyPr/>
        <a:lstStyle/>
        <a:p>
          <a:endParaRPr lang="en-US"/>
        </a:p>
      </dgm:t>
    </dgm:pt>
    <dgm:pt modelId="{C25BD8F0-5F2B-4C39-8403-582D19057A8F}" type="pres">
      <dgm:prSet presAssocID="{8BD50464-D8CA-4ED1-9AB8-BEF7A9EA4D68}" presName="hierChild4" presStyleCnt="0"/>
      <dgm:spPr/>
    </dgm:pt>
  </dgm:ptLst>
  <dgm:cxnLst>
    <dgm:cxn modelId="{BDC14F9C-9E0D-46DE-B178-098082541735}" type="presOf" srcId="{BEF197E8-A3D3-4A0C-A9B3-080787B1DB04}" destId="{878A41C0-47EF-4CE5-AC94-9846E82AA45C}" srcOrd="0" destOrd="0" presId="urn:microsoft.com/office/officeart/2005/8/layout/hierarchy1"/>
    <dgm:cxn modelId="{26E79C1F-31C3-442C-91E0-3F95B4D77C11}" srcId="{38294C63-F5EC-41A0-9753-DB6CE3787870}" destId="{910311DC-5180-4090-A42A-C36D8569164A}" srcOrd="0" destOrd="0" parTransId="{BEF197E8-A3D3-4A0C-A9B3-080787B1DB04}" sibTransId="{77614312-D311-4277-ACDC-4F1C0D460E03}"/>
    <dgm:cxn modelId="{21DC9C40-8A0B-4D87-A31C-6552746E357D}" type="presOf" srcId="{59FB7CD6-DDC1-4680-A2AC-4B6AB766C234}" destId="{E70DC8FF-C39B-417C-B926-5688996C2BA3}" srcOrd="0" destOrd="0" presId="urn:microsoft.com/office/officeart/2005/8/layout/hierarchy1"/>
    <dgm:cxn modelId="{0103B407-CCC6-40FF-952E-C1A0B9A215DB}" srcId="{FF18087D-319F-4D7E-8342-B942D53EDCD8}" destId="{EF2AE9AC-5F5B-4A10-8418-87BA851D03B2}" srcOrd="0" destOrd="0" parTransId="{86FE425D-4EAD-4D25-A9A5-77FA2E190C9B}" sibTransId="{CFF0CCED-B06F-4817-9492-8030875D8B14}"/>
    <dgm:cxn modelId="{C04D5D66-A408-4105-8448-23F25E9783DB}" type="presOf" srcId="{910311DC-5180-4090-A42A-C36D8569164A}" destId="{5D2917CB-24D7-4F0F-A424-B492A5119765}" srcOrd="0" destOrd="0" presId="urn:microsoft.com/office/officeart/2005/8/layout/hierarchy1"/>
    <dgm:cxn modelId="{80119F80-8AD0-464D-9894-6FD93BCC6B78}" type="presOf" srcId="{86FE425D-4EAD-4D25-A9A5-77FA2E190C9B}" destId="{215E2804-DE93-4314-80A7-EC9C9C408043}" srcOrd="0" destOrd="0" presId="urn:microsoft.com/office/officeart/2005/8/layout/hierarchy1"/>
    <dgm:cxn modelId="{EEC2CC28-D81E-49A2-A846-712B3385E555}" type="presOf" srcId="{38294C63-F5EC-41A0-9753-DB6CE3787870}" destId="{7D19129B-ADA9-473E-8B80-84E4FEA23A4E}" srcOrd="0" destOrd="0" presId="urn:microsoft.com/office/officeart/2005/8/layout/hierarchy1"/>
    <dgm:cxn modelId="{A8A7FEFF-2847-4315-AEF6-144E9D1F0190}" srcId="{86571A42-B71B-48A0-91F1-ADE728317BFA}" destId="{4864FCF6-BEB1-4352-AC0E-88BAD1220234}" srcOrd="0" destOrd="0" parTransId="{B7F2E056-FCF5-49D2-8838-2E908388606B}" sibTransId="{6C389472-2021-4994-8580-A4F67C2AE2AF}"/>
    <dgm:cxn modelId="{E7EB87C4-C436-4126-9DE9-47F432C537E6}" srcId="{FF18087D-319F-4D7E-8342-B942D53EDCD8}" destId="{24D91874-CA7D-4BFE-8BC3-178C64F05713}" srcOrd="1" destOrd="0" parTransId="{18D09DB5-77B8-4427-93F5-BD4C5C013B1D}" sibTransId="{F74C6291-FED6-41BE-B9EC-023949D509D2}"/>
    <dgm:cxn modelId="{E2160344-FC76-42C2-9FDE-7895131F80BE}" srcId="{38294C63-F5EC-41A0-9753-DB6CE3787870}" destId="{8BD50464-D8CA-4ED1-9AB8-BEF7A9EA4D68}" srcOrd="1" destOrd="0" parTransId="{59FB7CD6-DDC1-4680-A2AC-4B6AB766C234}" sibTransId="{CA0CF3C3-F9D0-4692-AEC9-B5FB6497C395}"/>
    <dgm:cxn modelId="{8B1A2F2F-206F-4781-9106-8CDE7F0F8222}" type="presOf" srcId="{72880372-601B-41EA-9517-6F1B703C0D6B}" destId="{B10A95F0-89A7-480E-83EC-8757759332E3}" srcOrd="0" destOrd="0" presId="urn:microsoft.com/office/officeart/2005/8/layout/hierarchy1"/>
    <dgm:cxn modelId="{33C98009-64DB-4190-91EF-61E3C174FEB9}" type="presOf" srcId="{304D1BFD-4F9E-4E53-8BD9-3120608E216F}" destId="{3D88128C-1424-45EA-A3D0-1C4D22ECCF0C}" srcOrd="0" destOrd="0" presId="urn:microsoft.com/office/officeart/2005/8/layout/hierarchy1"/>
    <dgm:cxn modelId="{F6F7CC6D-B688-4383-9CAC-9C4F6920A3BC}" type="presOf" srcId="{18D09DB5-77B8-4427-93F5-BD4C5C013B1D}" destId="{013520A1-F15A-4948-9FF3-AE2667EE7403}" srcOrd="0" destOrd="0" presId="urn:microsoft.com/office/officeart/2005/8/layout/hierarchy1"/>
    <dgm:cxn modelId="{9B0FD863-FF3B-4DEF-A013-3DEA4FD2A7C5}" type="presOf" srcId="{8BD50464-D8CA-4ED1-9AB8-BEF7A9EA4D68}" destId="{F672F246-707A-4053-A6D0-D411C3AA087F}" srcOrd="0" destOrd="0" presId="urn:microsoft.com/office/officeart/2005/8/layout/hierarchy1"/>
    <dgm:cxn modelId="{180BCBE8-DE2D-4D0D-BD22-6F533BFC3168}" type="presOf" srcId="{EF2AE9AC-5F5B-4A10-8418-87BA851D03B2}" destId="{8FFB4560-AD43-409B-B08F-850EED6D3AA1}" srcOrd="0" destOrd="0" presId="urn:microsoft.com/office/officeart/2005/8/layout/hierarchy1"/>
    <dgm:cxn modelId="{9C53A2C8-678E-41B6-89EC-960E7DB6A747}" type="presOf" srcId="{4864FCF6-BEB1-4352-AC0E-88BAD1220234}" destId="{76C836D0-4CD2-444F-B6DE-F1730DD15CB7}" srcOrd="0" destOrd="0" presId="urn:microsoft.com/office/officeart/2005/8/layout/hierarchy1"/>
    <dgm:cxn modelId="{8D4068DF-A484-4F0C-A84A-CEF34FAC0FEA}" type="presOf" srcId="{FF18087D-319F-4D7E-8342-B942D53EDCD8}" destId="{BF51A7AF-CD5C-4F95-86CC-22F52576E642}" srcOrd="0" destOrd="0" presId="urn:microsoft.com/office/officeart/2005/8/layout/hierarchy1"/>
    <dgm:cxn modelId="{54F5B290-D3A3-44D5-A1D9-049FDA7E208F}" type="presOf" srcId="{86571A42-B71B-48A0-91F1-ADE728317BFA}" destId="{3902EA5F-5DF6-45BB-BF92-3C1F0B3B3D80}" srcOrd="0" destOrd="0" presId="urn:microsoft.com/office/officeart/2005/8/layout/hierarchy1"/>
    <dgm:cxn modelId="{6D50A94F-051F-4ECC-8490-B50E1147A169}" type="presOf" srcId="{24D91874-CA7D-4BFE-8BC3-178C64F05713}" destId="{7770B73B-0C6A-4517-869D-76A4ACE01FB9}" srcOrd="0" destOrd="0" presId="urn:microsoft.com/office/officeart/2005/8/layout/hierarchy1"/>
    <dgm:cxn modelId="{8DC461CF-CEFB-45A1-A5C7-77000B731A63}" srcId="{4864FCF6-BEB1-4352-AC0E-88BAD1220234}" destId="{38294C63-F5EC-41A0-9753-DB6CE3787870}" srcOrd="1" destOrd="0" parTransId="{72880372-601B-41EA-9517-6F1B703C0D6B}" sibTransId="{97C6F546-B22E-45E5-9283-C91ED8D42578}"/>
    <dgm:cxn modelId="{91C1240B-D29A-42B6-AC9A-BD44EFB476EE}" srcId="{4864FCF6-BEB1-4352-AC0E-88BAD1220234}" destId="{FF18087D-319F-4D7E-8342-B942D53EDCD8}" srcOrd="0" destOrd="0" parTransId="{304D1BFD-4F9E-4E53-8BD9-3120608E216F}" sibTransId="{9D9CC5D2-E81A-4C97-879D-16BF8CBE1B9D}"/>
    <dgm:cxn modelId="{3990CF20-2567-41CF-916C-8E4C18502E38}" type="presParOf" srcId="{3902EA5F-5DF6-45BB-BF92-3C1F0B3B3D80}" destId="{049D4A09-AC14-455C-8C10-666D47CC6C93}" srcOrd="0" destOrd="0" presId="urn:microsoft.com/office/officeart/2005/8/layout/hierarchy1"/>
    <dgm:cxn modelId="{6FFA064B-3105-4645-B8A6-840FA8D28B91}" type="presParOf" srcId="{049D4A09-AC14-455C-8C10-666D47CC6C93}" destId="{2EE12B15-48A8-4715-B23F-357D47F27EF5}" srcOrd="0" destOrd="0" presId="urn:microsoft.com/office/officeart/2005/8/layout/hierarchy1"/>
    <dgm:cxn modelId="{FE40BED8-DB09-4A6A-A7B1-E7EBBD5F6215}" type="presParOf" srcId="{2EE12B15-48A8-4715-B23F-357D47F27EF5}" destId="{1275A5BD-CAE3-476E-B8B9-6BFB8B5918AD}" srcOrd="0" destOrd="0" presId="urn:microsoft.com/office/officeart/2005/8/layout/hierarchy1"/>
    <dgm:cxn modelId="{90EE50C2-3D53-457D-9CEA-A23AC0BC520B}" type="presParOf" srcId="{2EE12B15-48A8-4715-B23F-357D47F27EF5}" destId="{76C836D0-4CD2-444F-B6DE-F1730DD15CB7}" srcOrd="1" destOrd="0" presId="urn:microsoft.com/office/officeart/2005/8/layout/hierarchy1"/>
    <dgm:cxn modelId="{58DA4720-09A0-4FE3-A449-AC3CFB978657}" type="presParOf" srcId="{049D4A09-AC14-455C-8C10-666D47CC6C93}" destId="{C1C447DE-8BD5-40F3-AFEB-89F40D634199}" srcOrd="1" destOrd="0" presId="urn:microsoft.com/office/officeart/2005/8/layout/hierarchy1"/>
    <dgm:cxn modelId="{987E343B-B1F0-42E9-9531-96FBE0923789}" type="presParOf" srcId="{C1C447DE-8BD5-40F3-AFEB-89F40D634199}" destId="{3D88128C-1424-45EA-A3D0-1C4D22ECCF0C}" srcOrd="0" destOrd="0" presId="urn:microsoft.com/office/officeart/2005/8/layout/hierarchy1"/>
    <dgm:cxn modelId="{8CF642BA-9EF9-4AC1-A813-1DCAC03E44E0}" type="presParOf" srcId="{C1C447DE-8BD5-40F3-AFEB-89F40D634199}" destId="{39372AEC-0ED5-41A3-851D-F1664680254E}" srcOrd="1" destOrd="0" presId="urn:microsoft.com/office/officeart/2005/8/layout/hierarchy1"/>
    <dgm:cxn modelId="{2FEBEE3E-32D4-45E5-AD26-CDFA09B020D8}" type="presParOf" srcId="{39372AEC-0ED5-41A3-851D-F1664680254E}" destId="{DA480E8F-F4E6-4188-99CA-A7DF3A41FCB3}" srcOrd="0" destOrd="0" presId="urn:microsoft.com/office/officeart/2005/8/layout/hierarchy1"/>
    <dgm:cxn modelId="{9C014BD1-D409-45D7-965C-93D3F9729039}" type="presParOf" srcId="{DA480E8F-F4E6-4188-99CA-A7DF3A41FCB3}" destId="{F7D52031-D476-4602-8DB3-95B585C7DBB3}" srcOrd="0" destOrd="0" presId="urn:microsoft.com/office/officeart/2005/8/layout/hierarchy1"/>
    <dgm:cxn modelId="{0956F94B-6CFB-45CB-A397-652238095B6E}" type="presParOf" srcId="{DA480E8F-F4E6-4188-99CA-A7DF3A41FCB3}" destId="{BF51A7AF-CD5C-4F95-86CC-22F52576E642}" srcOrd="1" destOrd="0" presId="urn:microsoft.com/office/officeart/2005/8/layout/hierarchy1"/>
    <dgm:cxn modelId="{46B62FCA-7400-4870-9E34-32511CE74856}" type="presParOf" srcId="{39372AEC-0ED5-41A3-851D-F1664680254E}" destId="{BCDFE7CD-6954-4221-B0E6-8CA0671A10AB}" srcOrd="1" destOrd="0" presId="urn:microsoft.com/office/officeart/2005/8/layout/hierarchy1"/>
    <dgm:cxn modelId="{D6F1FAB8-5343-4037-A9BE-1D7C3261FB6A}" type="presParOf" srcId="{BCDFE7CD-6954-4221-B0E6-8CA0671A10AB}" destId="{215E2804-DE93-4314-80A7-EC9C9C408043}" srcOrd="0" destOrd="0" presId="urn:microsoft.com/office/officeart/2005/8/layout/hierarchy1"/>
    <dgm:cxn modelId="{0B1F68E7-43AD-4137-ADB1-F8671302AC69}" type="presParOf" srcId="{BCDFE7CD-6954-4221-B0E6-8CA0671A10AB}" destId="{7807DE7E-CBFA-402A-B149-12F48C954085}" srcOrd="1" destOrd="0" presId="urn:microsoft.com/office/officeart/2005/8/layout/hierarchy1"/>
    <dgm:cxn modelId="{18B29EB6-C995-4DB0-9261-8AD5CFE33775}" type="presParOf" srcId="{7807DE7E-CBFA-402A-B149-12F48C954085}" destId="{FB3F400B-4F07-4EE1-91E8-54E94D7978A9}" srcOrd="0" destOrd="0" presId="urn:microsoft.com/office/officeart/2005/8/layout/hierarchy1"/>
    <dgm:cxn modelId="{B6C9645C-3A05-497D-9AC1-B6DFDD1B4F1F}" type="presParOf" srcId="{FB3F400B-4F07-4EE1-91E8-54E94D7978A9}" destId="{804E8665-98FF-42EF-991E-18B3B85C6760}" srcOrd="0" destOrd="0" presId="urn:microsoft.com/office/officeart/2005/8/layout/hierarchy1"/>
    <dgm:cxn modelId="{798334BE-9CB9-49C2-BC03-775DFB4C7C0B}" type="presParOf" srcId="{FB3F400B-4F07-4EE1-91E8-54E94D7978A9}" destId="{8FFB4560-AD43-409B-B08F-850EED6D3AA1}" srcOrd="1" destOrd="0" presId="urn:microsoft.com/office/officeart/2005/8/layout/hierarchy1"/>
    <dgm:cxn modelId="{4163183D-5E68-4A8E-A055-4A77C3BC210D}" type="presParOf" srcId="{7807DE7E-CBFA-402A-B149-12F48C954085}" destId="{08574952-CF6A-49A2-A977-2A0CA9979037}" srcOrd="1" destOrd="0" presId="urn:microsoft.com/office/officeart/2005/8/layout/hierarchy1"/>
    <dgm:cxn modelId="{6429D6CB-CCB4-4FAB-9AF7-E8521945A6BE}" type="presParOf" srcId="{BCDFE7CD-6954-4221-B0E6-8CA0671A10AB}" destId="{013520A1-F15A-4948-9FF3-AE2667EE7403}" srcOrd="2" destOrd="0" presId="urn:microsoft.com/office/officeart/2005/8/layout/hierarchy1"/>
    <dgm:cxn modelId="{45855D68-A9B1-43EE-A863-96E67D658182}" type="presParOf" srcId="{BCDFE7CD-6954-4221-B0E6-8CA0671A10AB}" destId="{ACAD2F42-9D8C-4DA1-BBA2-8CC59BE1DE0A}" srcOrd="3" destOrd="0" presId="urn:microsoft.com/office/officeart/2005/8/layout/hierarchy1"/>
    <dgm:cxn modelId="{6B40C6B7-26C9-461D-876E-6E874E30F2D7}" type="presParOf" srcId="{ACAD2F42-9D8C-4DA1-BBA2-8CC59BE1DE0A}" destId="{2DEB1792-8B23-466A-9D5D-F64A860A1FD6}" srcOrd="0" destOrd="0" presId="urn:microsoft.com/office/officeart/2005/8/layout/hierarchy1"/>
    <dgm:cxn modelId="{833813EE-D417-4E39-8409-7564D8AB16F1}" type="presParOf" srcId="{2DEB1792-8B23-466A-9D5D-F64A860A1FD6}" destId="{167B147B-359F-4DF8-B203-C2833E75C51D}" srcOrd="0" destOrd="0" presId="urn:microsoft.com/office/officeart/2005/8/layout/hierarchy1"/>
    <dgm:cxn modelId="{1D2B991F-9066-4811-BF03-0D352B5380E8}" type="presParOf" srcId="{2DEB1792-8B23-466A-9D5D-F64A860A1FD6}" destId="{7770B73B-0C6A-4517-869D-76A4ACE01FB9}" srcOrd="1" destOrd="0" presId="urn:microsoft.com/office/officeart/2005/8/layout/hierarchy1"/>
    <dgm:cxn modelId="{E85B3665-1DA5-4CEB-A595-A85936303A46}" type="presParOf" srcId="{ACAD2F42-9D8C-4DA1-BBA2-8CC59BE1DE0A}" destId="{C95E8006-330D-43F9-B106-E1CC22D5D337}" srcOrd="1" destOrd="0" presId="urn:microsoft.com/office/officeart/2005/8/layout/hierarchy1"/>
    <dgm:cxn modelId="{6D737767-6F3A-4B7D-8E05-2F5CD24B7CC4}" type="presParOf" srcId="{C1C447DE-8BD5-40F3-AFEB-89F40D634199}" destId="{B10A95F0-89A7-480E-83EC-8757759332E3}" srcOrd="2" destOrd="0" presId="urn:microsoft.com/office/officeart/2005/8/layout/hierarchy1"/>
    <dgm:cxn modelId="{B388D1D6-E131-46EE-AC13-B2211B3003BE}" type="presParOf" srcId="{C1C447DE-8BD5-40F3-AFEB-89F40D634199}" destId="{549DEDB4-F9D0-4864-B59A-BC3D1D9A35D7}" srcOrd="3" destOrd="0" presId="urn:microsoft.com/office/officeart/2005/8/layout/hierarchy1"/>
    <dgm:cxn modelId="{23687190-5466-4584-B3EB-06672490AAD8}" type="presParOf" srcId="{549DEDB4-F9D0-4864-B59A-BC3D1D9A35D7}" destId="{4CEFD036-39D3-4CD8-BDBD-23693A7D801C}" srcOrd="0" destOrd="0" presId="urn:microsoft.com/office/officeart/2005/8/layout/hierarchy1"/>
    <dgm:cxn modelId="{0F1F52A9-8BEE-4DB1-BD49-E0E9A000986E}" type="presParOf" srcId="{4CEFD036-39D3-4CD8-BDBD-23693A7D801C}" destId="{1B86EC9D-4D7A-45EF-BA04-0308B7750851}" srcOrd="0" destOrd="0" presId="urn:microsoft.com/office/officeart/2005/8/layout/hierarchy1"/>
    <dgm:cxn modelId="{7546CBDA-81BF-4C4D-82FD-946E281AB927}" type="presParOf" srcId="{4CEFD036-39D3-4CD8-BDBD-23693A7D801C}" destId="{7D19129B-ADA9-473E-8B80-84E4FEA23A4E}" srcOrd="1" destOrd="0" presId="urn:microsoft.com/office/officeart/2005/8/layout/hierarchy1"/>
    <dgm:cxn modelId="{D256B5B9-FFA3-426C-827B-1FF8450547D0}" type="presParOf" srcId="{549DEDB4-F9D0-4864-B59A-BC3D1D9A35D7}" destId="{4472C2CB-083B-448C-8777-76911E332EEF}" srcOrd="1" destOrd="0" presId="urn:microsoft.com/office/officeart/2005/8/layout/hierarchy1"/>
    <dgm:cxn modelId="{E1BE0457-918B-443F-8F96-035210C632A9}" type="presParOf" srcId="{4472C2CB-083B-448C-8777-76911E332EEF}" destId="{878A41C0-47EF-4CE5-AC94-9846E82AA45C}" srcOrd="0" destOrd="0" presId="urn:microsoft.com/office/officeart/2005/8/layout/hierarchy1"/>
    <dgm:cxn modelId="{E3C40AEB-5A84-4E98-91BA-0F85C834FEAF}" type="presParOf" srcId="{4472C2CB-083B-448C-8777-76911E332EEF}" destId="{B6AA7C56-7496-44CF-A9CF-934449B09311}" srcOrd="1" destOrd="0" presId="urn:microsoft.com/office/officeart/2005/8/layout/hierarchy1"/>
    <dgm:cxn modelId="{C56F8DED-B2D7-442D-BCD0-23C095CC22D0}" type="presParOf" srcId="{B6AA7C56-7496-44CF-A9CF-934449B09311}" destId="{601593F6-6B74-435B-8B5A-2C3A756AF28C}" srcOrd="0" destOrd="0" presId="urn:microsoft.com/office/officeart/2005/8/layout/hierarchy1"/>
    <dgm:cxn modelId="{B6A9C8AB-BA1D-4A2F-B4BD-C0E776C08117}" type="presParOf" srcId="{601593F6-6B74-435B-8B5A-2C3A756AF28C}" destId="{F862F600-190D-4679-9594-FE9942590470}" srcOrd="0" destOrd="0" presId="urn:microsoft.com/office/officeart/2005/8/layout/hierarchy1"/>
    <dgm:cxn modelId="{DB18F38B-B197-49E8-84BC-C0FF01F0EFE5}" type="presParOf" srcId="{601593F6-6B74-435B-8B5A-2C3A756AF28C}" destId="{5D2917CB-24D7-4F0F-A424-B492A5119765}" srcOrd="1" destOrd="0" presId="urn:microsoft.com/office/officeart/2005/8/layout/hierarchy1"/>
    <dgm:cxn modelId="{5F78426E-1E2B-4C41-9DEB-0D2CDE4AF7E1}" type="presParOf" srcId="{B6AA7C56-7496-44CF-A9CF-934449B09311}" destId="{61FDCC83-567A-4E26-A97C-D6D8D8DCFBE4}" srcOrd="1" destOrd="0" presId="urn:microsoft.com/office/officeart/2005/8/layout/hierarchy1"/>
    <dgm:cxn modelId="{EB76605F-F937-4452-9F35-2BC5D43BD5E4}" type="presParOf" srcId="{4472C2CB-083B-448C-8777-76911E332EEF}" destId="{E70DC8FF-C39B-417C-B926-5688996C2BA3}" srcOrd="2" destOrd="0" presId="urn:microsoft.com/office/officeart/2005/8/layout/hierarchy1"/>
    <dgm:cxn modelId="{652719F3-A76D-4863-93F3-F25AC2652DB4}" type="presParOf" srcId="{4472C2CB-083B-448C-8777-76911E332EEF}" destId="{CFA7537C-4A3A-4C12-8FED-AE38185E7035}" srcOrd="3" destOrd="0" presId="urn:microsoft.com/office/officeart/2005/8/layout/hierarchy1"/>
    <dgm:cxn modelId="{9DAD3B48-40FA-4E91-B65A-532331C040E6}" type="presParOf" srcId="{CFA7537C-4A3A-4C12-8FED-AE38185E7035}" destId="{CCB75F16-CAF6-4E10-89BF-9E003A25261F}" srcOrd="0" destOrd="0" presId="urn:microsoft.com/office/officeart/2005/8/layout/hierarchy1"/>
    <dgm:cxn modelId="{D2FD6683-195D-42CE-A428-346C7344E5DE}" type="presParOf" srcId="{CCB75F16-CAF6-4E10-89BF-9E003A25261F}" destId="{3EEED7A0-A840-4216-87D8-C19EB993753A}" srcOrd="0" destOrd="0" presId="urn:microsoft.com/office/officeart/2005/8/layout/hierarchy1"/>
    <dgm:cxn modelId="{01FD9964-E43F-44B1-A82C-652EDB0DB5CE}" type="presParOf" srcId="{CCB75F16-CAF6-4E10-89BF-9E003A25261F}" destId="{F672F246-707A-4053-A6D0-D411C3AA087F}" srcOrd="1" destOrd="0" presId="urn:microsoft.com/office/officeart/2005/8/layout/hierarchy1"/>
    <dgm:cxn modelId="{0536CCB4-3F39-43E5-BEA9-6DFD76EF0147}" type="presParOf" srcId="{CFA7537C-4A3A-4C12-8FED-AE38185E7035}" destId="{C25BD8F0-5F2B-4C39-8403-582D19057A8F}"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36A8F23-2A82-466F-8A2C-64BED021C700}" type="datetimeFigureOut">
              <a:rPr lang="en-IN"/>
              <a:pPr>
                <a:defRPr/>
              </a:pPr>
              <a:t>17-04-2020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B08ED82-212A-48FA-9521-589520654EB6}"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967C208-1432-419B-9B14-56F01E849963}" type="datetimeFigureOut">
              <a:rPr lang="en-IN"/>
              <a:pPr>
                <a:defRPr/>
              </a:pPr>
              <a:t>17-04-2020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F59C71B-C1D0-40EB-832D-9991EB0583A9}" type="slidenum">
              <a:rPr lang="en-IN"/>
              <a:pPr>
                <a:defRPr/>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AAE8DAD-678A-43CF-994A-611DB4E94995}" type="datetimeFigureOut">
              <a:rPr lang="en-IN"/>
              <a:pPr>
                <a:defRPr/>
              </a:pPr>
              <a:t>17-04-2020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E15BAFF-1E67-485C-8C6C-8167EA15106A}" type="slidenum">
              <a:rPr lang="en-IN"/>
              <a:pPr>
                <a:defRPr/>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2A71B-B459-452E-964B-AA0ED8171984}" type="datetimeFigureOut">
              <a:rPr lang="en-IN"/>
              <a:pPr>
                <a:defRPr/>
              </a:pPr>
              <a:t>17-04-2020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4EB87D-4B4C-4034-B82C-8C6F90BA63F0}" type="slidenum">
              <a:rPr lang="en-IN"/>
              <a:pPr>
                <a:defRPr/>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73B04BE1-0325-415D-8091-96183D052EDB}" type="datetimeFigureOut">
              <a:rPr lang="en-IN"/>
              <a:pPr>
                <a:defRPr/>
              </a:pPr>
              <a:t>17-04-2020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8D779634-4582-4850-8C93-6A6ACCAACE15}" type="slidenum">
              <a:rPr lang="en-IN"/>
              <a:pPr>
                <a:defRPr/>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BDB48DE4-8963-47C6-A67F-16136A2435E7}" type="datetimeFigureOut">
              <a:rPr lang="en-IN"/>
              <a:pPr>
                <a:defRPr/>
              </a:pPr>
              <a:t>17-04-2020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6037F9A3-EF2C-4B7D-A9CE-4E0F8C5151DC}" type="slidenum">
              <a:rPr lang="en-IN"/>
              <a:pPr>
                <a:defRPr/>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93A84F-9CF7-4F5A-A1BD-9C9B0A1CBFDF}" type="datetimeFigureOut">
              <a:rPr lang="en-IN"/>
              <a:pPr>
                <a:defRPr/>
              </a:pPr>
              <a:t>17-04-2020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1183C679-1EA3-4B8A-A1F9-36926EFF2798}" type="slidenum">
              <a:rPr lang="en-IN"/>
              <a:pPr>
                <a:defRPr/>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41948B73-2250-408B-A1DB-28E948BF1F95}" type="datetimeFigureOut">
              <a:rPr lang="en-IN"/>
              <a:pPr>
                <a:defRPr/>
              </a:pPr>
              <a:t>17-04-2020</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EE34225C-A1C1-4A23-96BC-0871889B99E4}" type="slidenum">
              <a:rPr lang="en-IN"/>
              <a:pPr>
                <a:defRPr/>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FBFCF3D2-B5AA-47D8-95D0-EA61A7A13FD4}" type="datetimeFigureOut">
              <a:rPr lang="en-IN"/>
              <a:pPr>
                <a:defRPr/>
              </a:pPr>
              <a:t>17-04-2020</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1B2AD88C-0B75-4FC0-BE6B-5DF96F89D307}" type="slidenum">
              <a:rPr lang="en-IN"/>
              <a:pPr>
                <a:defRPr/>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5F07900D-F88F-404F-9A96-A50CF19D7AD5}" type="datetimeFigureOut">
              <a:rPr lang="en-IN"/>
              <a:pPr>
                <a:defRPr/>
              </a:pPr>
              <a:t>17-04-2020</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C22BC384-AE16-4C9A-A6A2-925057607E21}" type="slidenum">
              <a:rPr lang="en-IN"/>
              <a:pPr>
                <a:defRPr/>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D00AE9-2159-49FD-8E64-6D6FCCE8AFFA}" type="datetimeFigureOut">
              <a:rPr lang="en-IN"/>
              <a:pPr>
                <a:defRPr/>
              </a:pPr>
              <a:t>17-04-2020</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D22F9AF2-8510-461C-A2D3-CA03D429D1D6}" type="slidenum">
              <a:rPr lang="en-IN"/>
              <a:pPr>
                <a:defRPr/>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540919-BD49-4ECD-BA50-C5AE7A21BD26}" type="datetimeFigureOut">
              <a:rPr lang="en-IN"/>
              <a:pPr>
                <a:defRPr/>
              </a:pPr>
              <a:t>17-04-2020</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3F2CF81F-B813-43E3-AB00-08763F3AE95C}"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187A5C-B1E9-4AA3-B909-49859A073C96}" type="datetimeFigureOut">
              <a:rPr lang="en-IN"/>
              <a:pPr>
                <a:defRPr/>
              </a:pPr>
              <a:t>17-04-2020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FE1CC6A-4191-47DA-A782-0C7FBDDCCC1E}" type="slidenum">
              <a:rPr lang="en-IN"/>
              <a:pPr>
                <a:defRPr/>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2EFAF8-416C-4B4C-A8CF-79ADC72239BF}" type="datetimeFigureOut">
              <a:rPr lang="en-IN"/>
              <a:pPr>
                <a:defRPr/>
              </a:pPr>
              <a:t>17-04-2020</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AC346035-F60C-4D85-81D4-7DA184C96FDC}" type="slidenum">
              <a:rPr lang="en-IN"/>
              <a:pPr>
                <a:defRPr/>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F61B9F1F-4727-44DA-A54F-70633D3C1D47}" type="datetimeFigureOut">
              <a:rPr lang="en-IN"/>
              <a:pPr>
                <a:defRPr/>
              </a:pPr>
              <a:t>17-04-2020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11D04F45-38C2-47F6-B225-36CB95AA57EF}" type="slidenum">
              <a:rPr lang="en-IN"/>
              <a:pPr>
                <a:defRPr/>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5EDA2ABE-5EDE-4ED1-950B-8264B5667EAC}" type="datetimeFigureOut">
              <a:rPr lang="en-IN"/>
              <a:pPr>
                <a:defRPr/>
              </a:pPr>
              <a:t>17-04-2020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6B5A4C19-A39C-470D-9EA0-6C785451F3BB}" type="slidenum">
              <a:rPr lang="en-IN"/>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72C5511-F48A-492E-941A-2C7543F7595B}" type="datetimeFigureOut">
              <a:rPr lang="en-IN"/>
              <a:pPr>
                <a:defRPr/>
              </a:pPr>
              <a:t>17-04-2020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7EB820-2057-450D-9192-3B7D8346F9E9}" type="slidenum">
              <a:rPr lang="en-IN"/>
              <a:pPr>
                <a:defRPr/>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3F7E422-4E23-453C-8803-2C95CAC4A6D8}" type="datetimeFigureOut">
              <a:rPr lang="en-IN"/>
              <a:pPr>
                <a:defRPr/>
              </a:pPr>
              <a:t>17-04-2020</a:t>
            </a:fld>
            <a:endParaRPr lang="en-IN"/>
          </a:p>
        </p:txBody>
      </p:sp>
      <p:sp>
        <p:nvSpPr>
          <p:cNvPr id="6" name="Footer Placeholder 5"/>
          <p:cNvSpPr>
            <a:spLocks noGrp="1"/>
          </p:cNvSpPr>
          <p:nvPr>
            <p:ph type="ftr" sz="quarter" idx="11"/>
          </p:nvPr>
        </p:nvSpPr>
        <p:spPr/>
        <p:txBody>
          <a:bodyPr/>
          <a:lstStyle>
            <a:lvl1pPr>
              <a:defRPr/>
            </a:lvl1pPr>
          </a:lstStyle>
          <a:p>
            <a:pPr>
              <a:defRPr/>
            </a:pPr>
            <a:endParaRPr lang="en-IN"/>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604932B-759E-43D9-93BE-40ED4E3992B9}" type="slidenum">
              <a:rPr lang="en-IN"/>
              <a:pPr>
                <a:defRPr/>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B45FA62-A6D6-4EA4-ACD8-91DD6A990189}" type="datetimeFigureOut">
              <a:rPr lang="en-IN"/>
              <a:pPr>
                <a:defRPr/>
              </a:pPr>
              <a:t>17-04-2020</a:t>
            </a:fld>
            <a:endParaRPr lang="en-IN"/>
          </a:p>
        </p:txBody>
      </p:sp>
      <p:sp>
        <p:nvSpPr>
          <p:cNvPr id="8" name="Footer Placeholder 7"/>
          <p:cNvSpPr>
            <a:spLocks noGrp="1"/>
          </p:cNvSpPr>
          <p:nvPr>
            <p:ph type="ftr" sz="quarter" idx="11"/>
          </p:nvPr>
        </p:nvSpPr>
        <p:spPr/>
        <p:txBody>
          <a:bodyPr/>
          <a:lstStyle>
            <a:lvl1pPr>
              <a:defRPr/>
            </a:lvl1pPr>
          </a:lstStyle>
          <a:p>
            <a:pPr>
              <a:defRPr/>
            </a:pPr>
            <a:endParaRPr lang="en-IN"/>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0B72FC8-F5A5-4B6A-8DAF-429EB5B3CE20}" type="slidenum">
              <a:rPr lang="en-IN"/>
              <a:pPr>
                <a:defRPr/>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BE9578A-220A-4DDD-8A4C-3D8A762B6831}" type="datetimeFigureOut">
              <a:rPr lang="en-IN"/>
              <a:pPr>
                <a:defRPr/>
              </a:pPr>
              <a:t>17-04-2020</a:t>
            </a:fld>
            <a:endParaRPr lang="en-IN"/>
          </a:p>
        </p:txBody>
      </p:sp>
      <p:sp>
        <p:nvSpPr>
          <p:cNvPr id="4" name="Footer Placeholder 3"/>
          <p:cNvSpPr>
            <a:spLocks noGrp="1"/>
          </p:cNvSpPr>
          <p:nvPr>
            <p:ph type="ftr" sz="quarter" idx="11"/>
          </p:nvPr>
        </p:nvSpPr>
        <p:spPr/>
        <p:txBody>
          <a:bodyPr/>
          <a:lstStyle>
            <a:lvl1pPr>
              <a:defRPr/>
            </a:lvl1pPr>
          </a:lstStyle>
          <a:p>
            <a:pPr>
              <a:defRPr/>
            </a:pPr>
            <a:endParaRPr lang="en-IN"/>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44835-3663-4D8F-BF98-23A41D6018BA}" type="slidenum">
              <a:rPr lang="en-IN"/>
              <a:pPr>
                <a:defRPr/>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CDCD29C-72F9-44EF-AF4E-AA7A159DFEE5}" type="datetimeFigureOut">
              <a:rPr lang="en-IN"/>
              <a:pPr>
                <a:defRPr/>
              </a:pPr>
              <a:t>17-04-2020</a:t>
            </a:fld>
            <a:endParaRPr lang="en-IN"/>
          </a:p>
        </p:txBody>
      </p:sp>
      <p:sp>
        <p:nvSpPr>
          <p:cNvPr id="3" name="Footer Placeholder 2"/>
          <p:cNvSpPr>
            <a:spLocks noGrp="1"/>
          </p:cNvSpPr>
          <p:nvPr>
            <p:ph type="ftr" sz="quarter" idx="11"/>
          </p:nvPr>
        </p:nvSpPr>
        <p:spPr/>
        <p:txBody>
          <a:bodyPr/>
          <a:lstStyle>
            <a:lvl1pPr>
              <a:defRPr/>
            </a:lvl1pPr>
          </a:lstStyle>
          <a:p>
            <a:pPr>
              <a:defRPr/>
            </a:pPr>
            <a:endParaRPr lang="en-IN"/>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7190F34-9065-4D6C-9A03-0726BBF59398}" type="slidenum">
              <a:rPr lang="en-IN"/>
              <a:pPr>
                <a:defRPr/>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4790B15-4187-4838-9C17-F57A2C5A686A}" type="datetimeFigureOut">
              <a:rPr lang="en-IN"/>
              <a:pPr>
                <a:defRPr/>
              </a:pPr>
              <a:t>17-04-2020</a:t>
            </a:fld>
            <a:endParaRPr lang="en-IN"/>
          </a:p>
        </p:txBody>
      </p:sp>
      <p:sp>
        <p:nvSpPr>
          <p:cNvPr id="6" name="Footer Placeholder 5"/>
          <p:cNvSpPr>
            <a:spLocks noGrp="1"/>
          </p:cNvSpPr>
          <p:nvPr>
            <p:ph type="ftr" sz="quarter" idx="11"/>
          </p:nvPr>
        </p:nvSpPr>
        <p:spPr/>
        <p:txBody>
          <a:bodyPr/>
          <a:lstStyle>
            <a:lvl1pPr>
              <a:defRPr/>
            </a:lvl1pPr>
          </a:lstStyle>
          <a:p>
            <a:pPr>
              <a:defRPr/>
            </a:pPr>
            <a:endParaRPr lang="en-IN"/>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5A26CF-5E8A-4338-8CF5-30E9C0146AE0}" type="slidenum">
              <a:rPr lang="en-IN"/>
              <a:pPr>
                <a:defRPr/>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27251C-BDC1-4E54-B019-6BE8A046096C}" type="datetimeFigureOut">
              <a:rPr lang="en-IN"/>
              <a:pPr>
                <a:defRPr/>
              </a:pPr>
              <a:t>17-04-2020</a:t>
            </a:fld>
            <a:endParaRPr lang="en-IN"/>
          </a:p>
        </p:txBody>
      </p:sp>
      <p:sp>
        <p:nvSpPr>
          <p:cNvPr id="6" name="Footer Placeholder 5"/>
          <p:cNvSpPr>
            <a:spLocks noGrp="1"/>
          </p:cNvSpPr>
          <p:nvPr>
            <p:ph type="ftr" sz="quarter" idx="11"/>
          </p:nvPr>
        </p:nvSpPr>
        <p:spPr/>
        <p:txBody>
          <a:bodyPr/>
          <a:lstStyle>
            <a:lvl1pPr>
              <a:defRPr/>
            </a:lvl1pPr>
          </a:lstStyle>
          <a:p>
            <a:pPr>
              <a:defRPr/>
            </a:pPr>
            <a:endParaRPr lang="en-IN"/>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05DC508-9337-45F7-954F-D98023B6704F}" type="slidenum">
              <a:rPr lang="en-IN"/>
              <a:pPr>
                <a:defRPr/>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I2IT Photo 1.jpg"/>
          <p:cNvPicPr>
            <a:picLocks noChangeAspect="1"/>
          </p:cNvPicPr>
          <p:nvPr userDrawn="1"/>
        </p:nvPicPr>
        <p:blipFill>
          <a:blip r:embed="rId13" cstate="print">
            <a:lum bright="2000"/>
          </a:blip>
          <a:srcRect l="11092" r="11092"/>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5" name="Footer Placeholder 4"/>
          <p:cNvSpPr>
            <a:spLocks noGrp="1"/>
          </p:cNvSpPr>
          <p:nvPr>
            <p:ph type="ftr" sz="quarter" idx="3"/>
          </p:nvPr>
        </p:nvSpPr>
        <p:spPr>
          <a:xfrm>
            <a:off x="0" y="6356350"/>
            <a:ext cx="91440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r>
              <a:rPr lang="en-IN"/>
              <a:t>International Institute of Information </a:t>
            </a:r>
            <a:r>
              <a:rPr lang="en-IN" err="1"/>
              <a:t>Techonology</a:t>
            </a:r>
            <a:r>
              <a:rPr lang="en-IN"/>
              <a:t>, I²IT, P-14 Rajiv Gandhi Infotech Park, </a:t>
            </a:r>
            <a:r>
              <a:rPr lang="en-IN" err="1"/>
              <a:t>Hinjawdi</a:t>
            </a:r>
            <a:r>
              <a:rPr lang="en-IN"/>
              <a:t> Phase 1, Pune – 411 057</a:t>
            </a:r>
          </a:p>
          <a:p>
            <a:pPr>
              <a:defRPr/>
            </a:pPr>
            <a:r>
              <a:rPr lang="en-IN"/>
              <a:t>Phone - +91 20 22933441/2/3 | Website – www.isquareit.edu.in | Email – info@isquareit.edu.in</a:t>
            </a:r>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6DD3A90-8FB0-48F0-927E-B26AC1731F03}" type="datetimeFigureOut">
              <a:rPr lang="en-IN"/>
              <a:pPr>
                <a:defRPr/>
              </a:pPr>
              <a:t>17-04-2020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1156001-042C-431A-B23E-A311126B802A}"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isquareit.edu.i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codrey.com/dc-circuits/voltage-source-and-current-source/" TargetMode="Externa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hyperlink" Target="https://www.electronics-tutorials.ws/dccircuits/dcp_4.html" TargetMode="External"/><Relationship Id="rId5" Type="http://schemas.openxmlformats.org/officeDocument/2006/relationships/hyperlink" Target="https://www.electronics-tutorials.ws/dccircuits/dcp_2.html" TargetMode="External"/><Relationship Id="rId4" Type="http://schemas.openxmlformats.org/officeDocument/2006/relationships/hyperlink" Target="https://en.wikipedia.org/wiki/Bias%E2%80%93variance_tradeoff"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3" descr="111.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5" descr="I²IT_With_name Final updated LOGO.png"/>
          <p:cNvPicPr>
            <a:picLocks noChangeAspect="1"/>
          </p:cNvPicPr>
          <p:nvPr/>
        </p:nvPicPr>
        <p:blipFill>
          <a:blip r:embed="rId3" cstate="print"/>
          <a:srcRect/>
          <a:stretch>
            <a:fillRect/>
          </a:stretch>
        </p:blipFill>
        <p:spPr bwMode="auto">
          <a:xfrm>
            <a:off x="2071688" y="71438"/>
            <a:ext cx="4892675" cy="2143125"/>
          </a:xfrm>
          <a:prstGeom prst="rect">
            <a:avLst/>
          </a:prstGeom>
          <a:noFill/>
          <a:ln w="9525">
            <a:noFill/>
            <a:miter lim="800000"/>
            <a:headEnd/>
            <a:tailEnd/>
          </a:ln>
        </p:spPr>
      </p:pic>
      <p:sp>
        <p:nvSpPr>
          <p:cNvPr id="7" name="Title 1"/>
          <p:cNvSpPr txBox="1">
            <a:spLocks/>
          </p:cNvSpPr>
          <p:nvPr/>
        </p:nvSpPr>
        <p:spPr>
          <a:xfrm>
            <a:off x="685800" y="2130425"/>
            <a:ext cx="7772400" cy="1470025"/>
          </a:xfrm>
          <a:prstGeom prst="rect">
            <a:avLst/>
          </a:prstGeom>
        </p:spPr>
        <p:txBody>
          <a:bodyPr anchor="ctr">
            <a:normAutofit/>
          </a:bodyPr>
          <a:lstStyle/>
          <a:p>
            <a:pPr algn="ctr" fontAlgn="auto">
              <a:spcAft>
                <a:spcPts val="0"/>
              </a:spcAft>
              <a:defRPr/>
            </a:pPr>
            <a:r>
              <a:rPr lang="en-IN" sz="4400" dirty="0" smtClean="0">
                <a:latin typeface="+mj-lt"/>
                <a:ea typeface="+mj-ea"/>
                <a:cs typeface="+mj-cs"/>
              </a:rPr>
              <a:t>DC CIRCUIT</a:t>
            </a:r>
            <a:endParaRPr lang="en-IN" sz="4400" dirty="0">
              <a:latin typeface="+mj-lt"/>
              <a:ea typeface="+mj-ea"/>
              <a:cs typeface="+mj-cs"/>
            </a:endParaRPr>
          </a:p>
        </p:txBody>
      </p:sp>
      <p:sp>
        <p:nvSpPr>
          <p:cNvPr id="8" name="Subtitle 2"/>
          <p:cNvSpPr txBox="1">
            <a:spLocks/>
          </p:cNvSpPr>
          <p:nvPr/>
        </p:nvSpPr>
        <p:spPr>
          <a:xfrm>
            <a:off x="0" y="4437063"/>
            <a:ext cx="9144000" cy="2420937"/>
          </a:xfrm>
          <a:prstGeom prst="rect">
            <a:avLst/>
          </a:prstGeom>
        </p:spPr>
        <p:txBody>
          <a:bodyPr>
            <a:normAutofit fontScale="92500" lnSpcReduction="20000"/>
          </a:bodyPr>
          <a:lstStyle/>
          <a:p>
            <a:pPr marL="342900" indent="-342900" algn="ctr" fontAlgn="auto">
              <a:spcBef>
                <a:spcPct val="20000"/>
              </a:spcBef>
              <a:spcAft>
                <a:spcPts val="0"/>
              </a:spcAft>
              <a:defRPr/>
            </a:pPr>
            <a:r>
              <a:rPr lang="en-IN" sz="3200" dirty="0" err="1" smtClean="0">
                <a:latin typeface="+mn-lt"/>
                <a:cs typeface="+mn-cs"/>
              </a:rPr>
              <a:t>Amit</a:t>
            </a:r>
            <a:r>
              <a:rPr lang="en-IN" sz="3200" dirty="0" smtClean="0">
                <a:latin typeface="+mn-lt"/>
                <a:cs typeface="+mn-cs"/>
              </a:rPr>
              <a:t> </a:t>
            </a:r>
            <a:r>
              <a:rPr lang="en-IN" sz="3200" dirty="0" err="1" smtClean="0">
                <a:latin typeface="+mn-lt"/>
                <a:cs typeface="+mn-cs"/>
              </a:rPr>
              <a:t>Kasar</a:t>
            </a:r>
            <a:endParaRPr lang="en-IN" sz="3200" dirty="0">
              <a:latin typeface="+mn-lt"/>
              <a:cs typeface="+mn-cs"/>
            </a:endParaRPr>
          </a:p>
          <a:p>
            <a:pPr marL="342900" indent="-342900" algn="ctr" fontAlgn="auto">
              <a:spcBef>
                <a:spcPct val="20000"/>
              </a:spcBef>
              <a:spcAft>
                <a:spcPts val="0"/>
              </a:spcAft>
              <a:defRPr/>
            </a:pPr>
            <a:r>
              <a:rPr lang="en-IN" sz="3200" dirty="0" smtClean="0">
                <a:latin typeface="+mn-lt"/>
                <a:cs typeface="+mn-cs"/>
              </a:rPr>
              <a:t>Engineering </a:t>
            </a:r>
            <a:r>
              <a:rPr lang="en-IN" sz="3200" dirty="0" smtClean="0">
                <a:latin typeface="+mn-lt"/>
                <a:cs typeface="+mn-cs"/>
              </a:rPr>
              <a:t>Science </a:t>
            </a:r>
            <a:r>
              <a:rPr lang="en-IN" sz="3200" dirty="0" smtClean="0">
                <a:latin typeface="+mn-lt"/>
                <a:cs typeface="+mn-cs"/>
              </a:rPr>
              <a:t>Department</a:t>
            </a:r>
            <a:endParaRPr lang="en-IN" sz="3200" dirty="0">
              <a:latin typeface="+mn-lt"/>
              <a:cs typeface="+mn-cs"/>
            </a:endParaRPr>
          </a:p>
          <a:p>
            <a:pPr marL="342900" indent="-342900" fontAlgn="auto">
              <a:spcBef>
                <a:spcPct val="20000"/>
              </a:spcBef>
              <a:spcAft>
                <a:spcPts val="0"/>
              </a:spcAft>
              <a:buFont typeface="Arial" pitchFamily="34" charset="0"/>
              <a:buChar char="•"/>
              <a:defRPr/>
            </a:pPr>
            <a:endParaRPr lang="en-IN" sz="3200" dirty="0">
              <a:latin typeface="+mn-lt"/>
              <a:cs typeface="+mn-cs"/>
            </a:endParaRPr>
          </a:p>
          <a:p>
            <a:pPr marL="342900" indent="-342900" algn="ctr" fontAlgn="auto">
              <a:spcBef>
                <a:spcPct val="20000"/>
              </a:spcBef>
              <a:spcAft>
                <a:spcPts val="0"/>
              </a:spcAft>
              <a:defRPr/>
            </a:pPr>
            <a:r>
              <a:rPr lang="en-IN" sz="3200" dirty="0">
                <a:latin typeface="+mn-lt"/>
                <a:cs typeface="+mn-cs"/>
              </a:rPr>
              <a:t>International Institute of Information Technology, I²IT</a:t>
            </a:r>
          </a:p>
          <a:p>
            <a:pPr marL="342900" indent="-342900" algn="ctr" fontAlgn="auto">
              <a:spcBef>
                <a:spcPct val="20000"/>
              </a:spcBef>
              <a:spcAft>
                <a:spcPts val="0"/>
              </a:spcAft>
              <a:defRPr/>
            </a:pPr>
            <a:r>
              <a:rPr lang="en-IN" sz="3200" dirty="0">
                <a:latin typeface="+mn-lt"/>
                <a:cs typeface="+mn-cs"/>
                <a:hlinkClick r:id="rId4"/>
              </a:rPr>
              <a:t>www.isquareit.edu.in</a:t>
            </a:r>
            <a:r>
              <a:rPr lang="en-IN" sz="3200" dirty="0">
                <a:latin typeface="+mn-lt"/>
                <a:cs typeface="+mn-cs"/>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6" name="TextBox 5"/>
          <p:cNvSpPr txBox="1"/>
          <p:nvPr/>
        </p:nvSpPr>
        <p:spPr>
          <a:xfrm>
            <a:off x="214282" y="428604"/>
            <a:ext cx="8501122" cy="9094797"/>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Ohm’s Law</a:t>
            </a:r>
          </a:p>
          <a:p>
            <a:pPr>
              <a:lnSpc>
                <a:spcPct val="150000"/>
              </a:lnSpc>
            </a:pPr>
            <a:r>
              <a:rPr lang="en-US" dirty="0" smtClean="0"/>
              <a:t>	As the physical state ( temperature)of the conductor remains constant , the current flowing through conductor is directly proportional to potential difference applied across it. But ohms law can not be applied to nonlinear resistance like diode &amp; nonmetallic conductor like silicon carbide.</a:t>
            </a:r>
          </a:p>
          <a:p>
            <a:pPr>
              <a:lnSpc>
                <a:spcPct val="150000"/>
              </a:lnSpc>
            </a:pPr>
            <a:endParaRPr lang="en-US" dirty="0" smtClean="0"/>
          </a:p>
          <a:p>
            <a:pPr>
              <a:lnSpc>
                <a:spcPct val="150000"/>
              </a:lnSpc>
            </a:pPr>
            <a:endParaRPr lang="en-US" dirty="0" smtClean="0"/>
          </a:p>
          <a:p>
            <a:pPr>
              <a:lnSpc>
                <a:spcPct val="150000"/>
              </a:lnSpc>
            </a:pPr>
            <a:endParaRPr lang="en-US" dirty="0" smtClean="0"/>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p:txBody>
      </p:sp>
      <p:pic>
        <p:nvPicPr>
          <p:cNvPr id="6146" name="Picture 2"/>
          <p:cNvPicPr>
            <a:picLocks noChangeAspect="1" noChangeArrowheads="1"/>
          </p:cNvPicPr>
          <p:nvPr/>
        </p:nvPicPr>
        <p:blipFill>
          <a:blip r:embed="rId3"/>
          <a:srcRect/>
          <a:stretch>
            <a:fillRect/>
          </a:stretch>
        </p:blipFill>
        <p:spPr bwMode="auto">
          <a:xfrm>
            <a:off x="1142976" y="3071810"/>
            <a:ext cx="6500858" cy="2362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6" name="TextBox 5"/>
          <p:cNvSpPr txBox="1"/>
          <p:nvPr/>
        </p:nvSpPr>
        <p:spPr>
          <a:xfrm>
            <a:off x="285720" y="285728"/>
            <a:ext cx="8501122" cy="11957119"/>
          </a:xfrm>
          <a:prstGeom prst="rect">
            <a:avLst/>
          </a:prstGeom>
          <a:noFill/>
        </p:spPr>
        <p:txBody>
          <a:bodyPr wrap="square" rtlCol="0">
            <a:spAutoFit/>
          </a:bodyPr>
          <a:lstStyle/>
          <a:p>
            <a:pPr algn="ctr"/>
            <a:r>
              <a:rPr lang="en-US" sz="3600" b="1" dirty="0" err="1" smtClean="0">
                <a:latin typeface="Times New Roman" pitchFamily="18" charset="0"/>
                <a:cs typeface="Times New Roman" pitchFamily="18" charset="0"/>
              </a:rPr>
              <a:t>Kirchoff’s</a:t>
            </a:r>
            <a:r>
              <a:rPr lang="en-US" sz="3600" b="1" dirty="0" smtClean="0">
                <a:latin typeface="Times New Roman" pitchFamily="18" charset="0"/>
                <a:cs typeface="Times New Roman" pitchFamily="18" charset="0"/>
              </a:rPr>
              <a:t> law</a:t>
            </a:r>
          </a:p>
          <a:p>
            <a:r>
              <a:rPr lang="en-US" sz="3600" b="1" dirty="0" err="1" smtClean="0">
                <a:latin typeface="Times New Roman" pitchFamily="18" charset="0"/>
                <a:cs typeface="Times New Roman" pitchFamily="18" charset="0"/>
              </a:rPr>
              <a:t>Kirchoff’s</a:t>
            </a:r>
            <a:r>
              <a:rPr lang="en-US" sz="3600" b="1" dirty="0" smtClean="0">
                <a:latin typeface="Times New Roman" pitchFamily="18" charset="0"/>
                <a:cs typeface="Times New Roman" pitchFamily="18" charset="0"/>
              </a:rPr>
              <a:t> Current law-</a:t>
            </a:r>
          </a:p>
          <a:p>
            <a:pPr>
              <a:lnSpc>
                <a:spcPct val="150000"/>
              </a:lnSpc>
            </a:pPr>
            <a:r>
              <a:rPr lang="en-US" sz="36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algebraic sum of currents meeting at a point or junction  or </a:t>
            </a:r>
            <a:r>
              <a:rPr lang="en-US" dirty="0" err="1" smtClean="0">
                <a:latin typeface="Times New Roman" pitchFamily="18" charset="0"/>
                <a:cs typeface="Times New Roman" pitchFamily="18" charset="0"/>
              </a:rPr>
              <a:t>nodeis</a:t>
            </a:r>
            <a:r>
              <a:rPr lang="en-US" dirty="0" smtClean="0">
                <a:latin typeface="Times New Roman" pitchFamily="18" charset="0"/>
                <a:cs typeface="Times New Roman" pitchFamily="18" charset="0"/>
              </a:rPr>
              <a:t> equal to zero. In other words we can say that incoming currents is equal to outgoing currents. </a:t>
            </a:r>
            <a:r>
              <a:rPr lang="en-US" dirty="0" smtClean="0"/>
              <a:t>The currents              are entering the node &amp; currents         are leaving the node.</a:t>
            </a: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p:txBody>
      </p:sp>
      <p:pic>
        <p:nvPicPr>
          <p:cNvPr id="7170" name="Picture 2"/>
          <p:cNvPicPr>
            <a:picLocks noChangeAspect="1" noChangeArrowheads="1"/>
          </p:cNvPicPr>
          <p:nvPr/>
        </p:nvPicPr>
        <p:blipFill>
          <a:blip r:embed="rId3"/>
          <a:srcRect/>
          <a:stretch>
            <a:fillRect/>
          </a:stretch>
        </p:blipFill>
        <p:spPr bwMode="auto">
          <a:xfrm>
            <a:off x="1357290" y="3286124"/>
            <a:ext cx="6429420" cy="2876564"/>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1285852" y="2786058"/>
            <a:ext cx="723900" cy="242889"/>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a:srcRect/>
          <a:stretch>
            <a:fillRect/>
          </a:stretch>
        </p:blipFill>
        <p:spPr bwMode="auto">
          <a:xfrm>
            <a:off x="5500694" y="2857496"/>
            <a:ext cx="419100" cy="19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6" name="TextBox 5"/>
          <p:cNvSpPr txBox="1"/>
          <p:nvPr/>
        </p:nvSpPr>
        <p:spPr>
          <a:xfrm>
            <a:off x="285720" y="285728"/>
            <a:ext cx="8501122" cy="12788116"/>
          </a:xfrm>
          <a:prstGeom prst="rect">
            <a:avLst/>
          </a:prstGeom>
          <a:noFill/>
        </p:spPr>
        <p:txBody>
          <a:bodyPr wrap="square" rtlCol="0">
            <a:spAutoFit/>
          </a:bodyPr>
          <a:lstStyle/>
          <a:p>
            <a:pPr algn="ctr"/>
            <a:r>
              <a:rPr lang="en-US" sz="3600" b="1" dirty="0" err="1" smtClean="0">
                <a:latin typeface="Times New Roman" pitchFamily="18" charset="0"/>
                <a:cs typeface="Times New Roman" pitchFamily="18" charset="0"/>
              </a:rPr>
              <a:t>Kirchoff’s</a:t>
            </a:r>
            <a:r>
              <a:rPr lang="en-US" sz="3600" b="1" dirty="0" smtClean="0">
                <a:latin typeface="Times New Roman" pitchFamily="18" charset="0"/>
                <a:cs typeface="Times New Roman" pitchFamily="18" charset="0"/>
              </a:rPr>
              <a:t> law</a:t>
            </a:r>
          </a:p>
          <a:p>
            <a:r>
              <a:rPr lang="en-US" sz="3600" b="1" dirty="0" err="1" smtClean="0">
                <a:latin typeface="Times New Roman" pitchFamily="18" charset="0"/>
                <a:cs typeface="Times New Roman" pitchFamily="18" charset="0"/>
              </a:rPr>
              <a:t>Kirchoff’s</a:t>
            </a:r>
            <a:r>
              <a:rPr lang="en-US" sz="3600" b="1" dirty="0" smtClean="0">
                <a:latin typeface="Times New Roman" pitchFamily="18" charset="0"/>
                <a:cs typeface="Times New Roman" pitchFamily="18" charset="0"/>
              </a:rPr>
              <a:t> Voltage law-</a:t>
            </a:r>
          </a:p>
          <a:p>
            <a:pPr>
              <a:lnSpc>
                <a:spcPct val="150000"/>
              </a:lnSpc>
            </a:pPr>
            <a:r>
              <a:rPr lang="en-US" sz="36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a:t>
            </a:r>
            <a:r>
              <a:rPr lang="en-US" dirty="0" smtClean="0"/>
              <a:t>n any closed loop network, the algebraic sum of product of current &amp; resistance equal to the sum of all the voltage drops within the same loop” which is also equal to zero. In other words the algebraic sum of all voltages within the loop must be equal to zero. </a:t>
            </a:r>
          </a:p>
          <a:p>
            <a:pPr>
              <a:lnSpc>
                <a:spcPct val="150000"/>
              </a:lnSpc>
            </a:pPr>
            <a:r>
              <a:rPr lang="en-US" dirty="0" smtClean="0"/>
              <a:t>			</a:t>
            </a:r>
            <a:r>
              <a:rPr lang="el-GR" dirty="0" smtClean="0"/>
              <a:t>Σ</a:t>
            </a:r>
            <a:r>
              <a:rPr lang="en-US" dirty="0" smtClean="0"/>
              <a:t>V = 0</a:t>
            </a:r>
          </a:p>
          <a:p>
            <a:pPr>
              <a:lnSpc>
                <a:spcPct val="150000"/>
              </a:lnSpc>
            </a:pPr>
            <a:endParaRPr lang="en-US" dirty="0" smtClean="0"/>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p:txBody>
      </p:sp>
      <p:pic>
        <p:nvPicPr>
          <p:cNvPr id="8194" name="Picture 2"/>
          <p:cNvPicPr>
            <a:picLocks noChangeAspect="1" noChangeArrowheads="1"/>
          </p:cNvPicPr>
          <p:nvPr/>
        </p:nvPicPr>
        <p:blipFill>
          <a:blip r:embed="rId3"/>
          <a:srcRect/>
          <a:stretch>
            <a:fillRect/>
          </a:stretch>
        </p:blipFill>
        <p:spPr bwMode="auto">
          <a:xfrm>
            <a:off x="357159" y="4000504"/>
            <a:ext cx="3218132" cy="2166937"/>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4071934" y="4572008"/>
            <a:ext cx="3705225" cy="504825"/>
          </a:xfrm>
          <a:prstGeom prst="rect">
            <a:avLst/>
          </a:prstGeom>
          <a:noFill/>
          <a:ln w="9525">
            <a:noFill/>
            <a:miter lim="800000"/>
            <a:headEnd/>
            <a:tailEnd/>
          </a:ln>
          <a:effectLst/>
        </p:spPr>
      </p:pic>
      <p:pic>
        <p:nvPicPr>
          <p:cNvPr id="8196" name="Picture 4"/>
          <p:cNvPicPr>
            <a:picLocks noChangeAspect="1" noChangeArrowheads="1"/>
          </p:cNvPicPr>
          <p:nvPr/>
        </p:nvPicPr>
        <p:blipFill>
          <a:blip r:embed="rId5"/>
          <a:srcRect/>
          <a:stretch>
            <a:fillRect/>
          </a:stretch>
        </p:blipFill>
        <p:spPr bwMode="auto">
          <a:xfrm>
            <a:off x="4143372" y="5286388"/>
            <a:ext cx="2428875" cy="352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6" name="TextBox 5"/>
          <p:cNvSpPr txBox="1"/>
          <p:nvPr/>
        </p:nvSpPr>
        <p:spPr>
          <a:xfrm>
            <a:off x="785786" y="642918"/>
            <a:ext cx="7572428" cy="3970318"/>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References</a:t>
            </a:r>
          </a:p>
          <a:p>
            <a:pPr algn="ctr"/>
            <a:endParaRPr lang="en-US" sz="3600" b="1" dirty="0" smtClean="0">
              <a:latin typeface="Times New Roman" pitchFamily="18" charset="0"/>
              <a:cs typeface="Times New Roman" pitchFamily="18" charset="0"/>
            </a:endParaRPr>
          </a:p>
          <a:p>
            <a:pPr algn="just"/>
            <a:r>
              <a:rPr lang="en-US" dirty="0" smtClean="0"/>
              <a:t>[1] </a:t>
            </a:r>
            <a:r>
              <a:rPr lang="en-US" dirty="0" smtClean="0">
                <a:hlinkClick r:id="rId3"/>
              </a:rPr>
              <a:t>https://www.codrey.com/dc-circuits/voltage-source-and-current-source</a:t>
            </a:r>
            <a:endParaRPr lang="en-US" b="1" dirty="0" smtClean="0">
              <a:hlinkClick r:id="rId4"/>
            </a:endParaRPr>
          </a:p>
          <a:p>
            <a:pPr algn="just"/>
            <a:endParaRPr lang="en-US" b="1" dirty="0" smtClean="0">
              <a:hlinkClick r:id="rId4"/>
            </a:endParaRPr>
          </a:p>
          <a:p>
            <a:pPr algn="just"/>
            <a:r>
              <a:rPr lang="en-US" dirty="0" smtClean="0"/>
              <a:t>[2] </a:t>
            </a:r>
            <a:r>
              <a:rPr lang="en-US" dirty="0" smtClean="0">
                <a:hlinkClick r:id="rId5"/>
              </a:rPr>
              <a:t>https://www.electronics-tutorials.ws/dccircuits/dcp_2.html</a:t>
            </a:r>
            <a:endParaRPr lang="en-US" dirty="0" smtClean="0"/>
          </a:p>
          <a:p>
            <a:pPr algn="just"/>
            <a:endParaRPr lang="en-US" dirty="0" smtClean="0"/>
          </a:p>
          <a:p>
            <a:pPr algn="just"/>
            <a:r>
              <a:rPr lang="en-US" dirty="0" smtClean="0"/>
              <a:t>[3] </a:t>
            </a:r>
            <a:r>
              <a:rPr lang="en-US" dirty="0" smtClean="0">
                <a:hlinkClick r:id="rId6"/>
              </a:rPr>
              <a:t>https://www.electronics-tutorials.ws/dccircuits/dcp_4.html</a:t>
            </a:r>
            <a:endParaRPr lang="en-US" dirty="0" smtClean="0"/>
          </a:p>
          <a:p>
            <a:pPr algn="just"/>
            <a:endParaRPr lang="en-US" dirty="0" smtClean="0"/>
          </a:p>
          <a:p>
            <a:pPr algn="just"/>
            <a:endParaRPr lang="en-US" b="1" dirty="0" smtClean="0">
              <a:hlinkClick r:id="rId4"/>
            </a:endParaRPr>
          </a:p>
          <a:p>
            <a:pPr algn="just"/>
            <a:endParaRPr lang="en-US" b="1" dirty="0" smtClean="0">
              <a:hlinkClick r:id="rId4"/>
            </a:endParaRPr>
          </a:p>
          <a:p>
            <a:pPr algn="just"/>
            <a:endParaRPr lang="en-US" b="1" dirty="0" smtClean="0">
              <a:hlinkClick r:id="rId4"/>
            </a:endParaRPr>
          </a:p>
          <a:p>
            <a:pPr algn="just"/>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6" name="TextBox 5"/>
          <p:cNvSpPr txBox="1"/>
          <p:nvPr/>
        </p:nvSpPr>
        <p:spPr>
          <a:xfrm>
            <a:off x="428596" y="285728"/>
            <a:ext cx="8501122" cy="2123658"/>
          </a:xfrm>
          <a:prstGeom prst="rect">
            <a:avLst/>
          </a:prstGeom>
          <a:noFill/>
        </p:spPr>
        <p:txBody>
          <a:bodyPr wrap="square" rtlCol="0">
            <a:spAutoFit/>
          </a:bodyPr>
          <a:lstStyle/>
          <a:p>
            <a:pPr>
              <a:buFont typeface="Arial" pitchFamily="34" charset="0"/>
              <a:buChar char="•"/>
            </a:pPr>
            <a:endParaRPr lang="en-US" dirty="0" smtClean="0">
              <a:latin typeface="Times New Roman" pitchFamily="18" charset="0"/>
              <a:cs typeface="Times New Roman" pitchFamily="18" charset="0"/>
            </a:endParaRPr>
          </a:p>
          <a:p>
            <a:pPr algn="just">
              <a:buFont typeface="Arial" pitchFamily="34" charset="0"/>
              <a:buChar char="•"/>
            </a:pPr>
            <a:r>
              <a:rPr lang="en-US" sz="2400" b="1" dirty="0" smtClean="0">
                <a:latin typeface="Times New Roman" pitchFamily="18" charset="0"/>
                <a:cs typeface="Times New Roman" pitchFamily="18" charset="0"/>
              </a:rPr>
              <a:t>Network- </a:t>
            </a:r>
            <a:r>
              <a:rPr lang="en-US" sz="2400" dirty="0" smtClean="0">
                <a:latin typeface="Times New Roman" pitchFamily="18" charset="0"/>
                <a:cs typeface="Times New Roman" pitchFamily="18" charset="0"/>
              </a:rPr>
              <a:t>A combination of circuit element (Resistance, Inductance, Capacitance) with energy sources is called as Network.</a:t>
            </a:r>
          </a:p>
          <a:p>
            <a:pPr algn="ctr"/>
            <a:r>
              <a:rPr lang="en-US" sz="2400" b="1" dirty="0" smtClean="0">
                <a:latin typeface="Times New Roman" pitchFamily="18" charset="0"/>
                <a:cs typeface="Times New Roman" pitchFamily="18" charset="0"/>
              </a:rPr>
              <a:t>Classification of Network</a:t>
            </a:r>
          </a:p>
          <a:p>
            <a:pPr algn="ctr"/>
            <a:endParaRPr lang="en-US" sz="2400" b="1" dirty="0" smtClean="0">
              <a:latin typeface="Times New Roman" pitchFamily="18" charset="0"/>
              <a:cs typeface="Times New Roman" pitchFamily="18" charset="0"/>
            </a:endParaRPr>
          </a:p>
          <a:p>
            <a:pPr algn="just"/>
            <a:endParaRPr lang="en-US" dirty="0"/>
          </a:p>
        </p:txBody>
      </p:sp>
      <p:graphicFrame>
        <p:nvGraphicFramePr>
          <p:cNvPr id="12" name="Diagram 11"/>
          <p:cNvGraphicFramePr/>
          <p:nvPr/>
        </p:nvGraphicFramePr>
        <p:xfrm>
          <a:off x="1524000" y="1857364"/>
          <a:ext cx="6619900" cy="3929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6" name="TextBox 5"/>
          <p:cNvSpPr txBox="1"/>
          <p:nvPr/>
        </p:nvSpPr>
        <p:spPr>
          <a:xfrm>
            <a:off x="714348" y="428605"/>
            <a:ext cx="7858180" cy="7617470"/>
          </a:xfrm>
          <a:prstGeom prst="rect">
            <a:avLst/>
          </a:prstGeom>
          <a:noFill/>
        </p:spPr>
        <p:txBody>
          <a:bodyPr wrap="square" rtlCol="0">
            <a:spAutoFit/>
          </a:bodyPr>
          <a:lstStyle/>
          <a:p>
            <a:pPr algn="just">
              <a:lnSpc>
                <a:spcPct val="150000"/>
              </a:lnSpc>
              <a:buFont typeface="Arial" pitchFamily="34" charset="0"/>
              <a:buChar char="•"/>
            </a:pPr>
            <a:r>
              <a:rPr lang="en-US" sz="2000" b="1" dirty="0" smtClean="0">
                <a:solidFill>
                  <a:srgbClr val="00B050"/>
                </a:solidFill>
              </a:rPr>
              <a:t>Active Network- </a:t>
            </a:r>
            <a:r>
              <a:rPr lang="en-US" sz="2000" dirty="0" smtClean="0"/>
              <a:t>A network which contain at least one source of Energy. (Fig. A)</a:t>
            </a:r>
          </a:p>
          <a:p>
            <a:pPr algn="just">
              <a:lnSpc>
                <a:spcPct val="150000"/>
              </a:lnSpc>
              <a:buFont typeface="Arial" pitchFamily="34" charset="0"/>
              <a:buChar char="•"/>
            </a:pPr>
            <a:r>
              <a:rPr lang="en-US" sz="2000" b="1" dirty="0" smtClean="0">
                <a:solidFill>
                  <a:srgbClr val="00B050"/>
                </a:solidFill>
              </a:rPr>
              <a:t>Passive Network- </a:t>
            </a:r>
            <a:r>
              <a:rPr lang="en-US" sz="2000" dirty="0" smtClean="0"/>
              <a:t>A network without any Energy source. (Fig. B)</a:t>
            </a:r>
          </a:p>
          <a:p>
            <a:pPr algn="just">
              <a:lnSpc>
                <a:spcPct val="150000"/>
              </a:lnSpc>
              <a:buFont typeface="Arial" pitchFamily="34" charset="0"/>
              <a:buChar char="•"/>
            </a:pPr>
            <a:endParaRPr lang="en-US" sz="2000" dirty="0" smtClean="0"/>
          </a:p>
          <a:p>
            <a:pPr algn="just">
              <a:lnSpc>
                <a:spcPct val="150000"/>
              </a:lnSpc>
              <a:buFont typeface="Arial" pitchFamily="34" charset="0"/>
              <a:buChar char="•"/>
            </a:pPr>
            <a:endParaRPr lang="en-US" sz="2000" dirty="0" smtClean="0"/>
          </a:p>
          <a:p>
            <a:pPr algn="just">
              <a:lnSpc>
                <a:spcPct val="150000"/>
              </a:lnSpc>
              <a:buFont typeface="Arial" pitchFamily="34" charset="0"/>
              <a:buChar char="•"/>
            </a:pPr>
            <a:endParaRPr lang="en-US" sz="2000" dirty="0" smtClean="0"/>
          </a:p>
          <a:p>
            <a:pPr algn="just">
              <a:lnSpc>
                <a:spcPct val="150000"/>
              </a:lnSpc>
            </a:pPr>
            <a:r>
              <a:rPr lang="en-US" sz="2000" dirty="0" smtClean="0"/>
              <a:t>          Fig. A                                                               Fig. B</a:t>
            </a:r>
          </a:p>
          <a:p>
            <a:pPr algn="just">
              <a:lnSpc>
                <a:spcPct val="150000"/>
              </a:lnSpc>
              <a:buFont typeface="Arial" pitchFamily="34" charset="0"/>
              <a:buChar char="•"/>
            </a:pPr>
            <a:r>
              <a:rPr lang="en-US" sz="2000" b="1" dirty="0" smtClean="0">
                <a:solidFill>
                  <a:srgbClr val="00B050"/>
                </a:solidFill>
              </a:rPr>
              <a:t>Unilateral Network- </a:t>
            </a:r>
            <a:r>
              <a:rPr lang="en-US" sz="2000" dirty="0" smtClean="0"/>
              <a:t>A network whose operation is depend upon direction of current flowing through it called as unilateral network. </a:t>
            </a:r>
            <a:r>
              <a:rPr lang="en-US" sz="2000" dirty="0" smtClean="0">
                <a:solidFill>
                  <a:srgbClr val="FF0000"/>
                </a:solidFill>
              </a:rPr>
              <a:t>Best example is Diode</a:t>
            </a:r>
            <a:r>
              <a:rPr lang="en-US" sz="2000" dirty="0" smtClean="0"/>
              <a:t>.</a:t>
            </a:r>
          </a:p>
          <a:p>
            <a:pPr algn="just">
              <a:lnSpc>
                <a:spcPct val="150000"/>
              </a:lnSpc>
              <a:buFont typeface="Arial" pitchFamily="34" charset="0"/>
              <a:buChar char="•"/>
            </a:pPr>
            <a:r>
              <a:rPr lang="en-US" sz="2000" b="1" dirty="0" smtClean="0">
                <a:solidFill>
                  <a:srgbClr val="00B050"/>
                </a:solidFill>
              </a:rPr>
              <a:t>Bilateral Network-</a:t>
            </a:r>
            <a:r>
              <a:rPr lang="en-US" sz="2000" dirty="0" smtClean="0">
                <a:solidFill>
                  <a:srgbClr val="00B050"/>
                </a:solidFill>
              </a:rPr>
              <a:t> </a:t>
            </a:r>
            <a:r>
              <a:rPr lang="en-US" sz="2000" dirty="0" smtClean="0"/>
              <a:t>A network whose operation is independent upon direction of current flowing through it called as unilateral network. </a:t>
            </a:r>
            <a:r>
              <a:rPr lang="en-US" sz="2000" dirty="0" smtClean="0">
                <a:solidFill>
                  <a:srgbClr val="FF0000"/>
                </a:solidFill>
              </a:rPr>
              <a:t>Best example is Resistor.</a:t>
            </a:r>
          </a:p>
          <a:p>
            <a:pPr algn="just">
              <a:lnSpc>
                <a:spcPct val="150000"/>
              </a:lnSpc>
            </a:pPr>
            <a:endParaRPr lang="en-US" dirty="0" smtClean="0"/>
          </a:p>
          <a:p>
            <a:pPr algn="just">
              <a:lnSpc>
                <a:spcPct val="150000"/>
              </a:lnSpc>
            </a:pPr>
            <a:endParaRPr lang="en-US" dirty="0" smtClean="0"/>
          </a:p>
          <a:p>
            <a:pPr algn="just">
              <a:lnSpc>
                <a:spcPct val="150000"/>
              </a:lnSpc>
              <a:buFont typeface="Arial" pitchFamily="34" charset="0"/>
              <a:buChar char="•"/>
            </a:pPr>
            <a:endParaRPr lang="en-US" dirty="0" smtClean="0"/>
          </a:p>
          <a:p>
            <a:pPr algn="just">
              <a:buFont typeface="Arial" pitchFamily="34" charset="0"/>
              <a:buChar char="•"/>
            </a:pPr>
            <a:endParaRPr lang="en-US" dirty="0" smtClean="0"/>
          </a:p>
        </p:txBody>
      </p:sp>
      <p:pic>
        <p:nvPicPr>
          <p:cNvPr id="1026" name="Picture 2"/>
          <p:cNvPicPr>
            <a:picLocks noChangeAspect="1" noChangeArrowheads="1"/>
          </p:cNvPicPr>
          <p:nvPr/>
        </p:nvPicPr>
        <p:blipFill>
          <a:blip r:embed="rId3"/>
          <a:srcRect/>
          <a:stretch>
            <a:fillRect/>
          </a:stretch>
        </p:blipFill>
        <p:spPr bwMode="auto">
          <a:xfrm>
            <a:off x="857224" y="1928802"/>
            <a:ext cx="2438409" cy="12858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929322" y="1857364"/>
            <a:ext cx="2019300" cy="12144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6" name="TextBox 5"/>
          <p:cNvSpPr txBox="1"/>
          <p:nvPr/>
        </p:nvSpPr>
        <p:spPr>
          <a:xfrm>
            <a:off x="785786" y="642919"/>
            <a:ext cx="7572428" cy="7155805"/>
          </a:xfrm>
          <a:prstGeom prst="rect">
            <a:avLst/>
          </a:prstGeom>
          <a:noFill/>
        </p:spPr>
        <p:txBody>
          <a:bodyPr wrap="square" rtlCol="0">
            <a:spAutoFit/>
          </a:bodyPr>
          <a:lstStyle/>
          <a:p>
            <a:pPr algn="just"/>
            <a:r>
              <a:rPr lang="en-US" sz="2000" b="1" dirty="0" smtClean="0"/>
              <a:t>Continue…</a:t>
            </a:r>
          </a:p>
          <a:p>
            <a:pPr algn="just">
              <a:lnSpc>
                <a:spcPct val="150000"/>
              </a:lnSpc>
            </a:pPr>
            <a:r>
              <a:rPr lang="en-US" b="1" dirty="0" smtClean="0">
                <a:solidFill>
                  <a:srgbClr val="00B050"/>
                </a:solidFill>
              </a:rPr>
              <a:t>Linear Network- </a:t>
            </a:r>
            <a:r>
              <a:rPr lang="en-US" dirty="0" smtClean="0"/>
              <a:t>A network whose parameters like Resistance, Inductance &amp; Capacitance are always constant irrespective of change in voltage, time &amp; temperature called  as linear network. </a:t>
            </a:r>
            <a:r>
              <a:rPr lang="en-US" dirty="0" smtClean="0">
                <a:solidFill>
                  <a:srgbClr val="FF0000"/>
                </a:solidFill>
              </a:rPr>
              <a:t>Ohms law can apply for such network.</a:t>
            </a:r>
          </a:p>
          <a:p>
            <a:pPr algn="just">
              <a:lnSpc>
                <a:spcPct val="150000"/>
              </a:lnSpc>
            </a:pPr>
            <a:r>
              <a:rPr lang="en-US" b="1" dirty="0" smtClean="0">
                <a:solidFill>
                  <a:srgbClr val="00B050"/>
                </a:solidFill>
              </a:rPr>
              <a:t>Nonlinear Network- </a:t>
            </a:r>
            <a:r>
              <a:rPr lang="en-US" dirty="0" smtClean="0"/>
              <a:t>A network whose parameters like Resistance, Inductance &amp; Capacitance are always constant with change in voltage, time &amp; temperature called  as nonlinear network.</a:t>
            </a:r>
            <a:r>
              <a:rPr lang="en-US" dirty="0" smtClean="0">
                <a:solidFill>
                  <a:srgbClr val="FF0000"/>
                </a:solidFill>
              </a:rPr>
              <a:t> Ohms law cannot apply for such network.</a:t>
            </a:r>
            <a:endParaRPr lang="en-US" dirty="0" smtClean="0"/>
          </a:p>
          <a:p>
            <a:pPr algn="just">
              <a:lnSpc>
                <a:spcPct val="150000"/>
              </a:lnSpc>
            </a:pPr>
            <a:r>
              <a:rPr lang="en-US" b="1" dirty="0" smtClean="0">
                <a:solidFill>
                  <a:srgbClr val="00B050"/>
                </a:solidFill>
              </a:rPr>
              <a:t>Lumped Network- </a:t>
            </a:r>
            <a:r>
              <a:rPr lang="en-US" dirty="0" smtClean="0"/>
              <a:t>A  network in which all circuit elements can physically separable for the analysis purpose called  lumped network.</a:t>
            </a:r>
          </a:p>
          <a:p>
            <a:pPr algn="just">
              <a:lnSpc>
                <a:spcPct val="150000"/>
              </a:lnSpc>
            </a:pPr>
            <a:r>
              <a:rPr lang="en-US" b="1" dirty="0" smtClean="0">
                <a:solidFill>
                  <a:srgbClr val="00B050"/>
                </a:solidFill>
              </a:rPr>
              <a:t>Distributed Network- </a:t>
            </a:r>
            <a:r>
              <a:rPr lang="en-US" dirty="0" smtClean="0"/>
              <a:t>A  network in which all circuit elements cannot be  physically separable for the analysis purpose called  </a:t>
            </a:r>
            <a:r>
              <a:rPr lang="en-US" dirty="0" err="1" smtClean="0"/>
              <a:t>distrubuted</a:t>
            </a:r>
            <a:r>
              <a:rPr lang="en-US" dirty="0" smtClean="0"/>
              <a:t> network. </a:t>
            </a:r>
            <a:r>
              <a:rPr lang="en-US" dirty="0" smtClean="0">
                <a:solidFill>
                  <a:srgbClr val="FF0000"/>
                </a:solidFill>
              </a:rPr>
              <a:t>Example is transmission line.</a:t>
            </a:r>
          </a:p>
          <a:p>
            <a:pPr algn="just">
              <a:lnSpc>
                <a:spcPct val="150000"/>
              </a:lnSpc>
            </a:pPr>
            <a:endParaRPr lang="en-US" dirty="0" smtClean="0"/>
          </a:p>
          <a:p>
            <a:pPr algn="just">
              <a:lnSpc>
                <a:spcPct val="150000"/>
              </a:lnSpc>
            </a:pPr>
            <a:endParaRPr lang="en-US" dirty="0" smtClean="0"/>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6" name="TextBox 5"/>
          <p:cNvSpPr txBox="1"/>
          <p:nvPr/>
        </p:nvSpPr>
        <p:spPr>
          <a:xfrm>
            <a:off x="785786" y="642918"/>
            <a:ext cx="7572428" cy="1200329"/>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Energy Sources</a:t>
            </a:r>
          </a:p>
          <a:p>
            <a:pPr algn="ctr"/>
            <a:endParaRPr lang="en-US" sz="3600" b="1" dirty="0" smtClean="0">
              <a:latin typeface="Times New Roman" pitchFamily="18" charset="0"/>
              <a:cs typeface="Times New Roman" pitchFamily="18" charset="0"/>
            </a:endParaRPr>
          </a:p>
        </p:txBody>
      </p:sp>
      <p:graphicFrame>
        <p:nvGraphicFramePr>
          <p:cNvPr id="7" name="Diagram 6"/>
          <p:cNvGraphicFramePr/>
          <p:nvPr/>
        </p:nvGraphicFramePr>
        <p:xfrm>
          <a:off x="714348" y="1397000"/>
          <a:ext cx="7500990" cy="4318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6" name="TextBox 5"/>
          <p:cNvSpPr txBox="1"/>
          <p:nvPr/>
        </p:nvSpPr>
        <p:spPr>
          <a:xfrm>
            <a:off x="285720" y="214290"/>
            <a:ext cx="8429684" cy="7986802"/>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Voltage Source</a:t>
            </a:r>
          </a:p>
          <a:p>
            <a:r>
              <a:rPr lang="en-US" sz="3600" b="1" dirty="0" smtClean="0">
                <a:latin typeface="Times New Roman" pitchFamily="18" charset="0"/>
                <a:cs typeface="Times New Roman" pitchFamily="18" charset="0"/>
              </a:rPr>
              <a:t>Ideal Voltage Source-</a:t>
            </a:r>
          </a:p>
          <a:p>
            <a:pPr algn="just">
              <a:lnSpc>
                <a:spcPct val="150000"/>
              </a:lnSpc>
            </a:pPr>
            <a:r>
              <a:rPr lang="en-US" dirty="0" smtClean="0"/>
              <a:t>A voltage source is a device which provides a constant voltage to load at any instance of time and is independent of the current drawn from it. Practically, the ideal voltage source cannot be made. </a:t>
            </a:r>
            <a:r>
              <a:rPr lang="en-US" dirty="0" smtClean="0">
                <a:solidFill>
                  <a:srgbClr val="FF0000"/>
                </a:solidFill>
              </a:rPr>
              <a:t>It has zero internal resistance</a:t>
            </a:r>
            <a:endParaRPr lang="en-US" u="sng" dirty="0" smtClean="0">
              <a:solidFill>
                <a:srgbClr val="FF0000"/>
              </a:solidFill>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857224" y="2714620"/>
            <a:ext cx="7786741"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6" name="TextBox 5"/>
          <p:cNvSpPr txBox="1"/>
          <p:nvPr/>
        </p:nvSpPr>
        <p:spPr>
          <a:xfrm>
            <a:off x="285720" y="214290"/>
            <a:ext cx="8429684" cy="8402300"/>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Voltage Source</a:t>
            </a:r>
          </a:p>
          <a:p>
            <a:r>
              <a:rPr lang="en-US" sz="3600" b="1" dirty="0" smtClean="0">
                <a:latin typeface="Times New Roman" pitchFamily="18" charset="0"/>
                <a:cs typeface="Times New Roman" pitchFamily="18" charset="0"/>
              </a:rPr>
              <a:t>Practical Voltage Source-</a:t>
            </a:r>
          </a:p>
          <a:p>
            <a:pPr algn="just">
              <a:lnSpc>
                <a:spcPct val="150000"/>
              </a:lnSpc>
            </a:pPr>
            <a:r>
              <a:rPr lang="en-US" dirty="0" smtClean="0"/>
              <a:t>Practically voltage source have some internal resistance. Due to this internal resistance there is some voltage drop occurs &amp; remaining voltage appear across the load. A practical voltage source is thus denoted by resistance in series which represents the internal resistance of source.</a:t>
            </a:r>
            <a:endParaRPr lang="en-US" u="sng" dirty="0" smtClean="0">
              <a:solidFill>
                <a:srgbClr val="FF0000"/>
              </a:solidFill>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srcRect/>
          <a:stretch>
            <a:fillRect/>
          </a:stretch>
        </p:blipFill>
        <p:spPr bwMode="auto">
          <a:xfrm>
            <a:off x="928662" y="3286124"/>
            <a:ext cx="7215238"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6" name="TextBox 5"/>
          <p:cNvSpPr txBox="1"/>
          <p:nvPr/>
        </p:nvSpPr>
        <p:spPr>
          <a:xfrm>
            <a:off x="285720" y="214290"/>
            <a:ext cx="8429684" cy="9787295"/>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Current Source</a:t>
            </a:r>
          </a:p>
          <a:p>
            <a:r>
              <a:rPr lang="en-US" sz="3600" b="1" dirty="0" smtClean="0">
                <a:latin typeface="Times New Roman" pitchFamily="18" charset="0"/>
                <a:cs typeface="Times New Roman" pitchFamily="18" charset="0"/>
              </a:rPr>
              <a:t>Ideal Current Source-</a:t>
            </a:r>
          </a:p>
          <a:p>
            <a:pPr algn="just">
              <a:lnSpc>
                <a:spcPct val="150000"/>
              </a:lnSpc>
            </a:pPr>
            <a:r>
              <a:rPr lang="en-US" dirty="0" smtClean="0"/>
              <a:t>A current source is a device which provides a constant current to load at any instance of time and is independent of the voltage supplied to circuit. Practically, the ideal current source not available. </a:t>
            </a:r>
            <a:r>
              <a:rPr lang="en-US" dirty="0" smtClean="0">
                <a:solidFill>
                  <a:srgbClr val="FF0000"/>
                </a:solidFill>
              </a:rPr>
              <a:t>It has infinite resistance.</a:t>
            </a:r>
          </a:p>
          <a:p>
            <a:pPr algn="just">
              <a:lnSpc>
                <a:spcPct val="150000"/>
              </a:lnSpc>
            </a:pPr>
            <a:endParaRPr lang="en-US" u="sng" dirty="0" smtClean="0">
              <a:solidFill>
                <a:srgbClr val="FF0000"/>
              </a:solidFill>
            </a:endParaRPr>
          </a:p>
          <a:p>
            <a:endParaRPr lang="en-US" sz="3600" b="1" dirty="0" smtClean="0">
              <a:latin typeface="Times New Roman" pitchFamily="18" charset="0"/>
              <a:cs typeface="Times New Roman" pitchFamily="18" charset="0"/>
            </a:endParaRPr>
          </a:p>
          <a:p>
            <a:endParaRPr lang="en-US" sz="3600" b="1" dirty="0" smtClean="0">
              <a:latin typeface="Times New Roman" pitchFamily="18" charset="0"/>
              <a:cs typeface="Times New Roman" pitchFamily="18" charset="0"/>
            </a:endParaRPr>
          </a:p>
          <a:p>
            <a:pPr algn="just">
              <a:lnSpc>
                <a:spcPct val="150000"/>
              </a:lnSpc>
            </a:pP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srcRect/>
          <a:stretch>
            <a:fillRect/>
          </a:stretch>
        </p:blipFill>
        <p:spPr bwMode="auto">
          <a:xfrm>
            <a:off x="857224" y="2643182"/>
            <a:ext cx="7358113"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387" name="Picture 3" descr="Logo2.png"/>
          <p:cNvPicPr>
            <a:picLocks noChangeAspect="1"/>
          </p:cNvPicPr>
          <p:nvPr/>
        </p:nvPicPr>
        <p:blipFill>
          <a:blip r:embed="rId2" cstate="print"/>
          <a:srcRect/>
          <a:stretch>
            <a:fillRect/>
          </a:stretch>
        </p:blipFill>
        <p:spPr bwMode="auto">
          <a:xfrm>
            <a:off x="3143250" y="1000125"/>
            <a:ext cx="2733675" cy="3643313"/>
          </a:xfrm>
          <a:prstGeom prst="rect">
            <a:avLst/>
          </a:prstGeom>
          <a:noFill/>
          <a:ln w="9525">
            <a:noFill/>
            <a:miter lim="800000"/>
            <a:headEnd/>
            <a:tailEnd/>
          </a:ln>
        </p:spPr>
      </p:pic>
      <p:sp>
        <p:nvSpPr>
          <p:cNvPr id="6" name="TextBox 5"/>
          <p:cNvSpPr txBox="1"/>
          <p:nvPr/>
        </p:nvSpPr>
        <p:spPr>
          <a:xfrm>
            <a:off x="285720" y="214290"/>
            <a:ext cx="8429684" cy="10202793"/>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Current Source</a:t>
            </a:r>
          </a:p>
          <a:p>
            <a:r>
              <a:rPr lang="en-US" sz="3600" b="1" dirty="0" smtClean="0">
                <a:latin typeface="Times New Roman" pitchFamily="18" charset="0"/>
                <a:cs typeface="Times New Roman" pitchFamily="18" charset="0"/>
              </a:rPr>
              <a:t>Practical Current Source-</a:t>
            </a:r>
          </a:p>
          <a:p>
            <a:pPr algn="just">
              <a:lnSpc>
                <a:spcPct val="150000"/>
              </a:lnSpc>
            </a:pPr>
            <a:r>
              <a:rPr lang="en-US" dirty="0" smtClean="0"/>
              <a:t>Practically current sources do not have infinite resistance across there but they have a finite internal resistance connected in parallel. So the current delivered by the practical current source is not constant and it is also dependent somewhat on the voltage across it.</a:t>
            </a:r>
          </a:p>
          <a:p>
            <a:pPr algn="just">
              <a:lnSpc>
                <a:spcPct val="150000"/>
              </a:lnSpc>
            </a:pPr>
            <a:endParaRPr lang="en-US" u="sng" dirty="0" smtClean="0">
              <a:solidFill>
                <a:srgbClr val="FF0000"/>
              </a:solidFill>
            </a:endParaRPr>
          </a:p>
          <a:p>
            <a:endParaRPr lang="en-US" sz="3600" b="1" dirty="0" smtClean="0">
              <a:latin typeface="Times New Roman" pitchFamily="18" charset="0"/>
              <a:cs typeface="Times New Roman" pitchFamily="18" charset="0"/>
            </a:endParaRPr>
          </a:p>
          <a:p>
            <a:endParaRPr lang="en-US" sz="3600" b="1" dirty="0" smtClean="0">
              <a:latin typeface="Times New Roman" pitchFamily="18" charset="0"/>
              <a:cs typeface="Times New Roman" pitchFamily="18" charset="0"/>
            </a:endParaRPr>
          </a:p>
          <a:p>
            <a:pPr algn="just">
              <a:lnSpc>
                <a:spcPct val="150000"/>
              </a:lnSpc>
            </a:pP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srcRect/>
          <a:stretch>
            <a:fillRect/>
          </a:stretch>
        </p:blipFill>
        <p:spPr bwMode="auto">
          <a:xfrm>
            <a:off x="857224" y="3143248"/>
            <a:ext cx="7286676"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AC08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TotalTime>
  <Words>956</Words>
  <Application>Microsoft Office PowerPoint</Application>
  <PresentationFormat>On-screen Show (4:3)</PresentationFormat>
  <Paragraphs>196</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1_Custom Design</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TOPIC OF PRESENTATION</dc:title>
  <dc:creator>Vaidehi Banerjee</dc:creator>
  <cp:lastModifiedBy>Asus</cp:lastModifiedBy>
  <cp:revision>51</cp:revision>
  <dcterms:created xsi:type="dcterms:W3CDTF">2019-11-07T07:44:26Z</dcterms:created>
  <dcterms:modified xsi:type="dcterms:W3CDTF">2020-04-17T05:45:59Z</dcterms:modified>
</cp:coreProperties>
</file>