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30"/>
  </p:notesMasterIdLst>
  <p:sldIdLst>
    <p:sldId id="261" r:id="rId3"/>
    <p:sldId id="263" r:id="rId4"/>
    <p:sldId id="269" r:id="rId5"/>
    <p:sldId id="268" r:id="rId6"/>
    <p:sldId id="270" r:id="rId7"/>
    <p:sldId id="271" r:id="rId8"/>
    <p:sldId id="28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4" r:id="rId19"/>
    <p:sldId id="281" r:id="rId20"/>
    <p:sldId id="285" r:id="rId21"/>
    <p:sldId id="264" r:id="rId22"/>
    <p:sldId id="286" r:id="rId23"/>
    <p:sldId id="288" r:id="rId24"/>
    <p:sldId id="295" r:id="rId25"/>
    <p:sldId id="296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File Handling in Python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err="1" smtClean="0">
                <a:latin typeface="+mn-lt"/>
                <a:cs typeface="+mn-cs"/>
              </a:rPr>
              <a:t>Anand</a:t>
            </a:r>
            <a:r>
              <a:rPr lang="en-IN" sz="3200" dirty="0" smtClean="0">
                <a:latin typeface="+mn-lt"/>
                <a:cs typeface="+mn-cs"/>
              </a:rPr>
              <a:t> A </a:t>
            </a:r>
            <a:r>
              <a:rPr lang="en-IN" sz="3200" dirty="0" err="1" smtClean="0">
                <a:latin typeface="+mn-lt"/>
                <a:cs typeface="+mn-cs"/>
              </a:rPr>
              <a:t>Bhosle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Department of Information technology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Python Supports two types of files.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ASCII Text Files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Binary Files.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Text 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 a Text file each character represents a byte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Each character has an ASCII value associated with it.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Text files are processed sequentially in forward direction.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 , text files can perform one operation at a time(read/write).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Text files can read or write one character at a time.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Text 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 text file can contain zero or more characters.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line in a file can have max 255 characters.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line end with new line character.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New line character is converted to carriage return.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file end with special character called End of file (EOF). 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Text 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are two representation of data in text file.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Internal: integer value will be represented as number that occupies 2 or 4 bytes of memory internally.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External : integer value will be represented as</a:t>
            </a:r>
          </a:p>
          <a:p>
            <a:pPr algn="just">
              <a:buNone/>
            </a:pPr>
            <a:r>
              <a:rPr lang="en-US" dirty="0" smtClean="0"/>
              <a:t>    Decimal or hexadecimal  string of characters.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A binary file contain any type of data , but in a binary form for storing and processing purpose.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a binary file is sequence of bytes.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It is also referred to as character stream.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They are not in human readable form.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All </a:t>
            </a:r>
            <a:r>
              <a:rPr lang="en-US" dirty="0" err="1" smtClean="0"/>
              <a:t>executableprogram</a:t>
            </a:r>
            <a:r>
              <a:rPr lang="en-US" dirty="0" smtClean="0"/>
              <a:t> are stored in binary file.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Binary files requires less space than text files.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Text files are human readable whereas binary file are not human readable.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Text files are less prone to get corrupted as compare to binary files.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 Example  Text Files : a.txt , a.pdf.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Example Binary file : .</a:t>
            </a:r>
            <a:r>
              <a:rPr lang="en-IN" dirty="0" err="1" smtClean="0"/>
              <a:t>png</a:t>
            </a:r>
            <a:r>
              <a:rPr lang="en-IN" dirty="0" smtClean="0"/>
              <a:t> , .jpg</a:t>
            </a:r>
            <a:r>
              <a:rPr lang="en-US" dirty="0" smtClean="0"/>
              <a:t> 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Closing 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/>
            <a:r>
              <a:rPr lang="en-US" dirty="0" smtClean="0"/>
              <a:t>Python has built-in functions to manipulate files.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open() Function : to perform any operation on a file ,file must be opened.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open() function is used to open a file in python.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open() function creates an object , which can be used to perform different operations on a file. 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open() function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file_obj</a:t>
            </a:r>
            <a:r>
              <a:rPr lang="en-US" dirty="0" smtClean="0"/>
              <a:t> = open(‘</a:t>
            </a:r>
            <a:r>
              <a:rPr lang="en-US" dirty="0" err="1" smtClean="0"/>
              <a:t>file_name’,mode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file_obj</a:t>
            </a:r>
            <a:r>
              <a:rPr lang="en-US" dirty="0" smtClean="0"/>
              <a:t> : Object returned by open() function , which is used to perform different operations on a file. works as a file handle.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file_name</a:t>
            </a:r>
            <a:r>
              <a:rPr lang="en-US" dirty="0" smtClean="0"/>
              <a:t> : the name of the file that you want to open.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mode : indicates the mode in which file is to be </a:t>
            </a:r>
            <a:r>
              <a:rPr lang="en-US" dirty="0" err="1" smtClean="0"/>
              <a:t>opened.example</a:t>
            </a:r>
            <a:r>
              <a:rPr lang="en-US" dirty="0" smtClean="0"/>
              <a:t> :read, write, append.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Access mode is a optional parameter in open function.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Default access mode in a open function is read mode.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 file can be accessed in a read or write mode, but there are multiple combination of these modes are </a:t>
            </a:r>
            <a:r>
              <a:rPr lang="en-US" dirty="0" err="1" smtClean="0"/>
              <a:t>avaialble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Modes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599" cy="4592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0090"/>
                <a:gridCol w="5315016"/>
                <a:gridCol w="2014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Access Modes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 pointer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Default mode ,opens</a:t>
                      </a:r>
                      <a:r>
                        <a:rPr lang="en-US" baseline="0" dirty="0" smtClean="0"/>
                        <a:t> a file in read only mode 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at beginning of file.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rb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Opens file read only binary format 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r+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Both reading and writing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IN" baseline="0" dirty="0" smtClean="0"/>
                        <a:t>+</a:t>
                      </a:r>
                      <a:endParaRPr lang="en-I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Reading and writing in in binary format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Write only. If file does not exist, new file created. If file exist ,contents are over written.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wb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Opens file in binary format for writing only. If file does not exist, new file created. If file exist ,contents are over written.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w+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Opens file for</a:t>
                      </a:r>
                      <a:r>
                        <a:rPr lang="en-US" baseline="0" dirty="0" smtClean="0"/>
                        <a:t> both reading and writing.</a:t>
                      </a:r>
                      <a:r>
                        <a:rPr lang="en-US" dirty="0" smtClean="0"/>
                        <a:t> If file does not exist, new file created. If file exist ,contents are over written.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file is collection of information/data in a particular format.</a:t>
            </a:r>
          </a:p>
          <a:p>
            <a:pPr algn="just"/>
            <a:r>
              <a:rPr lang="en-US" dirty="0" smtClean="0"/>
              <a:t>A file has different extension based on data it stored in it and format it uses for representing that data.</a:t>
            </a:r>
          </a:p>
          <a:p>
            <a:pPr algn="just"/>
            <a:r>
              <a:rPr lang="en-US" dirty="0" smtClean="0"/>
              <a:t>A file is typically stored on a Storage medium such as Disk(hard Disk).</a:t>
            </a:r>
          </a:p>
          <a:p>
            <a:pPr algn="just"/>
            <a:r>
              <a:rPr lang="en-US" dirty="0" smtClean="0"/>
              <a:t>A file is stored on a disk at a location(path).</a:t>
            </a:r>
          </a:p>
          <a:p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500034" y="1643050"/>
          <a:ext cx="8229599" cy="411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1570"/>
                <a:gridCol w="5143536"/>
                <a:gridCol w="2014493"/>
              </a:tblGrid>
              <a:tr h="4257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Access Modes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 pointer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+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Opens file in binary format for</a:t>
                      </a:r>
                      <a:r>
                        <a:rPr lang="en-US" baseline="0" dirty="0" smtClean="0"/>
                        <a:t> both reading and writing.</a:t>
                      </a:r>
                      <a:r>
                        <a:rPr lang="en-US" dirty="0" smtClean="0"/>
                        <a:t> If file does not exist, new file created. If file exist ,contents are over written.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beginning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Opens  a file for appending, if file does not exist it creates a file.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the  end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Opens  a file  in binary format for appending, if file does not exist it creates a file.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the  end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a+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Opens a file for reading and appending , if file does not exist it creates a file.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the  end of file.</a:t>
                      </a:r>
                      <a:endParaRPr lang="en-IN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+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Opens a file in binary format for reading and appending , if file does not exist it creates a file.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at the  end of file.</a:t>
                      </a:r>
                      <a:endParaRPr lang="en-IN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Object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484030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open() function returns a file object , file object is used to perform operations on file, which is also known as file handle.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File handle is different from file , but it used to access file and perform operations on it.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Even you can print file object </a:t>
            </a:r>
          </a:p>
          <a:p>
            <a:pPr algn="just">
              <a:buNone/>
            </a:pPr>
            <a:r>
              <a:rPr lang="en-US" dirty="0" smtClean="0"/>
              <a:t>Example :  f = open(‘</a:t>
            </a:r>
            <a:r>
              <a:rPr lang="en-US" dirty="0" err="1" smtClean="0"/>
              <a:t>a.txt’,’r</a:t>
            </a:r>
            <a:r>
              <a:rPr lang="en-US" dirty="0" smtClean="0"/>
              <a:t>’)</a:t>
            </a:r>
          </a:p>
          <a:p>
            <a:pPr algn="just">
              <a:buNone/>
            </a:pPr>
            <a:r>
              <a:rPr lang="en-US" dirty="0" smtClean="0"/>
              <a:t>Output:&lt; open file ‘a.txt’, mode ‘</a:t>
            </a:r>
            <a:r>
              <a:rPr lang="en-US" dirty="0" err="1" smtClean="0"/>
              <a:t>r’at</a:t>
            </a:r>
            <a:r>
              <a:rPr lang="en-US" dirty="0" smtClean="0"/>
              <a:t> 0x02A64574&gt;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Object Attributes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498317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File object can be used to access information about files.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information about file can be obtained using different attributes of a file object.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92D050"/>
                </a:solidFill>
              </a:rPr>
              <a:t>fileobj.closed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:returns true if file is closed ,false</a:t>
            </a:r>
          </a:p>
          <a:p>
            <a:pPr algn="just">
              <a:buNone/>
            </a:pPr>
            <a:r>
              <a:rPr lang="en-US" dirty="0" smtClean="0"/>
              <a:t>                              otherwise.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92D050"/>
                </a:solidFill>
              </a:rPr>
              <a:t>fileobj.mode</a:t>
            </a:r>
            <a:r>
              <a:rPr lang="en-US" dirty="0" smtClean="0"/>
              <a:t> : returns mode in which file is</a:t>
            </a:r>
          </a:p>
          <a:p>
            <a:pPr algn="just">
              <a:buNone/>
            </a:pPr>
            <a:r>
              <a:rPr lang="en-US" dirty="0" smtClean="0"/>
              <a:t>                              opened.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fileobj.name</a:t>
            </a:r>
            <a:r>
              <a:rPr lang="en-US" dirty="0" smtClean="0"/>
              <a:t> : returns the name of the file.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Close() Method.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49831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close() method is used to close the </a:t>
            </a:r>
            <a:r>
              <a:rPr lang="en-US" dirty="0" smtClean="0"/>
              <a:t>file.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Once file object is closed you can not access a file.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Python automatically closes a file once file object is reassigned to different file.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close() method closes a file and releases resources associated with a file.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142984"/>
            <a:ext cx="8501122" cy="5143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file = open(‘</a:t>
            </a:r>
            <a:r>
              <a:rPr lang="en-US" dirty="0" err="1" smtClean="0"/>
              <a:t>a.txt’,’r</a:t>
            </a:r>
            <a:r>
              <a:rPr lang="en-US" dirty="0" smtClean="0"/>
              <a:t>’)</a:t>
            </a:r>
          </a:p>
          <a:p>
            <a:pPr>
              <a:buNone/>
            </a:pPr>
            <a:r>
              <a:rPr lang="en-US" dirty="0" err="1" smtClean="0"/>
              <a:t>file.close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print(file.name)</a:t>
            </a:r>
          </a:p>
          <a:p>
            <a:pPr>
              <a:buNone/>
            </a:pPr>
            <a:r>
              <a:rPr lang="en-US" dirty="0" smtClean="0"/>
              <a:t>print(</a:t>
            </a:r>
            <a:r>
              <a:rPr lang="en-US" dirty="0" err="1" smtClean="0"/>
              <a:t>file.mode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print(</a:t>
            </a:r>
            <a:r>
              <a:rPr lang="en-US" dirty="0" err="1" smtClean="0"/>
              <a:t>file.closed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Output : </a:t>
            </a:r>
          </a:p>
          <a:p>
            <a:pPr>
              <a:buNone/>
            </a:pPr>
            <a:r>
              <a:rPr lang="en-IN" dirty="0" smtClean="0"/>
              <a:t>a.txt</a:t>
            </a:r>
          </a:p>
          <a:p>
            <a:pPr>
              <a:buNone/>
            </a:pPr>
            <a:r>
              <a:rPr lang="en-IN" dirty="0" smtClean="0"/>
              <a:t> r </a:t>
            </a:r>
          </a:p>
          <a:p>
            <a:pPr>
              <a:buNone/>
            </a:pPr>
            <a:r>
              <a:rPr lang="en-IN" dirty="0" smtClean="0"/>
              <a:t>True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Writing Files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48577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f= open('</a:t>
            </a:r>
            <a:r>
              <a:rPr lang="en-US" dirty="0" err="1" smtClean="0"/>
              <a:t>a.txt','w</a:t>
            </a:r>
            <a:r>
              <a:rPr lang="en-US" dirty="0" smtClean="0"/>
              <a:t>')</a:t>
            </a:r>
          </a:p>
          <a:p>
            <a:pPr>
              <a:buNone/>
            </a:pPr>
            <a:r>
              <a:rPr lang="en-US" dirty="0" smtClean="0"/>
              <a:t>s= input('Enter a text to write to a file')</a:t>
            </a:r>
          </a:p>
          <a:p>
            <a:pPr>
              <a:buNone/>
            </a:pPr>
            <a:r>
              <a:rPr lang="en-US" dirty="0" err="1" smtClean="0"/>
              <a:t>f.write</a:t>
            </a:r>
            <a:r>
              <a:rPr lang="en-US" dirty="0" smtClean="0"/>
              <a:t>(s)</a:t>
            </a:r>
          </a:p>
          <a:p>
            <a:pPr>
              <a:buNone/>
            </a:pPr>
            <a:r>
              <a:rPr lang="en-US" dirty="0" smtClean="0"/>
              <a:t>print('the Contents Written to a file a.txt are')</a:t>
            </a:r>
          </a:p>
          <a:p>
            <a:pPr>
              <a:buNone/>
            </a:pPr>
            <a:r>
              <a:rPr lang="en-US" dirty="0" err="1" smtClean="0"/>
              <a:t>f.close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f=open('</a:t>
            </a:r>
            <a:r>
              <a:rPr lang="en-US" dirty="0" err="1" smtClean="0"/>
              <a:t>a.txt','r</a:t>
            </a:r>
            <a:r>
              <a:rPr lang="en-US" dirty="0" smtClean="0"/>
              <a:t>')</a:t>
            </a:r>
          </a:p>
          <a:p>
            <a:pPr>
              <a:buNone/>
            </a:pPr>
            <a:r>
              <a:rPr lang="en-US" dirty="0" smtClean="0"/>
              <a:t>print(</a:t>
            </a:r>
            <a:r>
              <a:rPr lang="en-US" dirty="0" err="1" smtClean="0"/>
              <a:t>f.read</a:t>
            </a:r>
            <a:r>
              <a:rPr lang="en-US" dirty="0" smtClean="0"/>
              <a:t>())</a:t>
            </a:r>
          </a:p>
          <a:p>
            <a:pPr>
              <a:buNone/>
            </a:pPr>
            <a:r>
              <a:rPr lang="en-US" dirty="0" err="1" smtClean="0"/>
              <a:t>f.close</a:t>
            </a:r>
            <a:r>
              <a:rPr lang="en-US" dirty="0" smtClean="0"/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writing files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48577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IN" dirty="0" smtClean="0"/>
              <a:t>    Enter a text to write to a file:</a:t>
            </a:r>
          </a:p>
          <a:p>
            <a:pPr>
              <a:buNone/>
            </a:pPr>
            <a:r>
              <a:rPr lang="en-IN" dirty="0" smtClean="0"/>
              <a:t>    Welcome to Python </a:t>
            </a:r>
          </a:p>
          <a:p>
            <a:pPr>
              <a:buNone/>
            </a:pPr>
            <a:r>
              <a:rPr lang="en-IN" dirty="0" smtClean="0"/>
              <a:t>   the Contents Written to a file a.txt are </a:t>
            </a:r>
          </a:p>
          <a:p>
            <a:pPr>
              <a:buNone/>
            </a:pPr>
            <a:r>
              <a:rPr lang="en-IN" dirty="0" smtClean="0"/>
              <a:t>   Welcome to Python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48577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“Python Programming using Problem Solving Approach” By </a:t>
            </a:r>
            <a:r>
              <a:rPr lang="en-US" dirty="0" err="1" smtClean="0"/>
              <a:t>Reema</a:t>
            </a:r>
            <a:r>
              <a:rPr lang="en-US" dirty="0" smtClean="0"/>
              <a:t> </a:t>
            </a:r>
            <a:r>
              <a:rPr lang="en-US" dirty="0" err="1" smtClean="0"/>
              <a:t>Thareja</a:t>
            </a:r>
            <a:r>
              <a:rPr lang="en-US" dirty="0" smtClean="0"/>
              <a:t> ,Oxfor</a:t>
            </a:r>
            <a:r>
              <a:rPr lang="en-US" dirty="0" smtClean="0"/>
              <a:t>d University Pres.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Structure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are Stored in a hierarchical structure like a tree.</a:t>
            </a:r>
          </a:p>
          <a:p>
            <a:r>
              <a:rPr lang="en-US" dirty="0" smtClean="0"/>
              <a:t>At top of tree there is a root node.</a:t>
            </a:r>
          </a:p>
          <a:p>
            <a:r>
              <a:rPr lang="en-US" dirty="0" smtClean="0"/>
              <a:t>A root node branches into multiple partitions or drives.</a:t>
            </a:r>
          </a:p>
          <a:p>
            <a:r>
              <a:rPr lang="en-US" dirty="0" smtClean="0"/>
              <a:t>Drives are having folders or directories and files .</a:t>
            </a:r>
          </a:p>
          <a:p>
            <a:r>
              <a:rPr lang="en-US" dirty="0" smtClean="0"/>
              <a:t>Directories in turn may have another folders or files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714744" y="1785926"/>
            <a:ext cx="1643074" cy="57150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714348" y="2857496"/>
            <a:ext cx="1071570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3929058" y="2857496"/>
            <a:ext cx="1143008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7143768" y="2857496"/>
            <a:ext cx="1143008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3786182" y="4000504"/>
            <a:ext cx="1500198" cy="57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C:/Myfile  (Directory)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3857620" y="5214950"/>
            <a:ext cx="1357322" cy="500066"/>
          </a:xfrm>
          <a:prstGeom prst="round2Same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3786182" y="19288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Computer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dirty="0" smtClean="0">
                <a:sym typeface="Wingdings" pitchFamily="2" charset="2"/>
              </a:rPr>
              <a:t>:(</a:t>
            </a:r>
            <a:r>
              <a:rPr lang="en-US" dirty="0" smtClean="0"/>
              <a:t>Drive)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514351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A.txt           (Text File)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D:( Drive)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68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E: (Drive)</a:t>
            </a:r>
            <a:endParaRPr lang="en-IN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251323" y="2606669"/>
            <a:ext cx="499272" cy="794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oval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1214414" y="2357430"/>
            <a:ext cx="3000396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4572000" y="2357430"/>
            <a:ext cx="3071834" cy="14287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035819" y="267890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466033" y="2678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</p:cNvCxnSpPr>
          <p:nvPr/>
        </p:nvCxnSpPr>
        <p:spPr>
          <a:xfrm rot="5400000">
            <a:off x="4214810" y="3714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1" idx="3"/>
          </p:cNvCxnSpPr>
          <p:nvPr/>
        </p:nvCxnSpPr>
        <p:spPr>
          <a:xfrm rot="5400000">
            <a:off x="4214810" y="489347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Path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Files can be retrieved or accessed by traversing through the hierarchical( tree) structure as shown in above figure.</a:t>
            </a:r>
          </a:p>
          <a:p>
            <a:pPr algn="just"/>
            <a:r>
              <a:rPr lang="en-US" dirty="0" smtClean="0"/>
              <a:t>So to access a file, we need to traverse from root node to the node of a file.</a:t>
            </a:r>
          </a:p>
          <a:p>
            <a:pPr algn="just"/>
            <a:r>
              <a:rPr lang="en-US" dirty="0" smtClean="0"/>
              <a:t>While traversing , we are visiting the nodes in a sequence to file node is nothing but path or location of a file.</a:t>
            </a:r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Path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figure shown above three drive are root nodes.</a:t>
            </a:r>
          </a:p>
          <a:p>
            <a:pPr algn="just"/>
            <a:r>
              <a:rPr lang="en-US" dirty="0" smtClean="0"/>
              <a:t>A text file is stored on  D drive , so we start traversal from D node.</a:t>
            </a:r>
          </a:p>
          <a:p>
            <a:pPr algn="just"/>
            <a:r>
              <a:rPr lang="en-US" dirty="0" smtClean="0"/>
              <a:t>To access a a.txt file , we will traverse from node D to node a.txt .</a:t>
            </a:r>
          </a:p>
          <a:p>
            <a:r>
              <a:rPr lang="en-US" dirty="0" smtClean="0"/>
              <a:t>So the path of the a.txt is </a:t>
            </a:r>
            <a:r>
              <a:rPr lang="en-IN" dirty="0" smtClean="0"/>
              <a:t>:</a:t>
            </a:r>
          </a:p>
          <a:p>
            <a:pPr>
              <a:buNone/>
            </a:pPr>
            <a:r>
              <a:rPr lang="en-US" dirty="0" smtClean="0"/>
              <a:t>     D:\Myfile\a.txt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Path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“D:\Myfile\a.txt “   character after dot indicates the extension of the file.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File can have different </a:t>
            </a:r>
            <a:r>
              <a:rPr lang="en-US" dirty="0" smtClean="0"/>
              <a:t>extension, </a:t>
            </a:r>
            <a:r>
              <a:rPr lang="en-US" dirty="0" smtClean="0"/>
              <a:t>example .txt</a:t>
            </a:r>
            <a:r>
              <a:rPr lang="en-US" dirty="0" smtClean="0"/>
              <a:t>, .</a:t>
            </a:r>
            <a:r>
              <a:rPr lang="en-US" dirty="0" err="1" smtClean="0"/>
              <a:t>pdf</a:t>
            </a:r>
            <a:r>
              <a:rPr lang="en-US" dirty="0" smtClean="0"/>
              <a:t> , .</a:t>
            </a:r>
            <a:r>
              <a:rPr lang="en-US" dirty="0" err="1" smtClean="0"/>
              <a:t>docx</a:t>
            </a:r>
            <a:r>
              <a:rPr lang="en-US" dirty="0" smtClean="0"/>
              <a:t> , . </a:t>
            </a:r>
            <a:r>
              <a:rPr lang="en-US" dirty="0" err="1" smtClean="0"/>
              <a:t>pptx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above path character(\) used to separate the folders or nodes is known as delimiter.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Path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Absolute path is also called complete or full path.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Absolute path contains path from root node and all directories and subdirectories that contains a file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D:\Myfile\a.txt  path is the example of absolute path as it contains all nodes from root node to the a.txt node.</a:t>
            </a:r>
            <a:endParaRPr lang="en-IN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Path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en-US" dirty="0" smtClean="0"/>
              <a:t>A relative path starts with respect to present working directory.</a:t>
            </a:r>
          </a:p>
          <a:p>
            <a:r>
              <a:rPr lang="en-US" dirty="0" smtClean="0"/>
              <a:t>A file can be accessed by using absolute path.</a:t>
            </a:r>
          </a:p>
          <a:p>
            <a:r>
              <a:rPr lang="en-US" dirty="0" smtClean="0"/>
              <a:t>A relative path is combined with another path to form a complete path.</a:t>
            </a:r>
          </a:p>
          <a:p>
            <a:pPr>
              <a:buNone/>
            </a:pPr>
            <a:r>
              <a:rPr lang="en-US" dirty="0" smtClean="0"/>
              <a:t>Example :  C:\Students\MyFolder\Myfile.txt</a:t>
            </a:r>
          </a:p>
          <a:p>
            <a:pPr>
              <a:buNone/>
            </a:pPr>
            <a:r>
              <a:rPr lang="en-US" dirty="0" smtClean="0"/>
              <a:t>If  C:\Students  is present working directory.</a:t>
            </a:r>
          </a:p>
          <a:p>
            <a:pPr>
              <a:buNone/>
            </a:pPr>
            <a:r>
              <a:rPr lang="en-US" dirty="0" smtClean="0"/>
              <a:t>Then \</a:t>
            </a:r>
            <a:r>
              <a:rPr lang="en-US" dirty="0" err="1" smtClean="0"/>
              <a:t>MyFolde</a:t>
            </a:r>
            <a:r>
              <a:rPr lang="en-US" dirty="0" smtClean="0"/>
              <a:t>\Myfile.txt is Relative Path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2524</Words>
  <Application>Microsoft Office PowerPoint</Application>
  <PresentationFormat>On-screen Show (4:3)</PresentationFormat>
  <Paragraphs>240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1_Custom Design</vt:lpstr>
      <vt:lpstr>Custom Design</vt:lpstr>
      <vt:lpstr>Slide 1</vt:lpstr>
      <vt:lpstr>File</vt:lpstr>
      <vt:lpstr>File Structure</vt:lpstr>
      <vt:lpstr>Files</vt:lpstr>
      <vt:lpstr>File Path</vt:lpstr>
      <vt:lpstr>File Path</vt:lpstr>
      <vt:lpstr>File Path</vt:lpstr>
      <vt:lpstr>Absolute Path</vt:lpstr>
      <vt:lpstr>Relative Path</vt:lpstr>
      <vt:lpstr>Types of Files</vt:lpstr>
      <vt:lpstr>ASCII Text Files</vt:lpstr>
      <vt:lpstr>ASCII Text Files</vt:lpstr>
      <vt:lpstr>ASCII Text Files</vt:lpstr>
      <vt:lpstr>Binary Files</vt:lpstr>
      <vt:lpstr>Differences</vt:lpstr>
      <vt:lpstr>Opening and Closing Files</vt:lpstr>
      <vt:lpstr>Syntax of open() function</vt:lpstr>
      <vt:lpstr>Access Modes</vt:lpstr>
      <vt:lpstr>Access Modes</vt:lpstr>
      <vt:lpstr>Basic Operations on Lists</vt:lpstr>
      <vt:lpstr>File Object</vt:lpstr>
      <vt:lpstr>The File Object Attributes</vt:lpstr>
      <vt:lpstr>The Close() Method.</vt:lpstr>
      <vt:lpstr>Example</vt:lpstr>
      <vt:lpstr>Reading and Writing Files</vt:lpstr>
      <vt:lpstr>Reading and writing files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Admin</cp:lastModifiedBy>
  <cp:revision>30</cp:revision>
  <dcterms:created xsi:type="dcterms:W3CDTF">2019-11-07T07:44:26Z</dcterms:created>
  <dcterms:modified xsi:type="dcterms:W3CDTF">2020-04-19T15:37:18Z</dcterms:modified>
</cp:coreProperties>
</file>