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96" r:id="rId3"/>
    <p:sldId id="258" r:id="rId4"/>
    <p:sldId id="259" r:id="rId5"/>
    <p:sldId id="265" r:id="rId6"/>
    <p:sldId id="260" r:id="rId7"/>
    <p:sldId id="261" r:id="rId8"/>
    <p:sldId id="267" r:id="rId9"/>
    <p:sldId id="268" r:id="rId10"/>
    <p:sldId id="269" r:id="rId11"/>
    <p:sldId id="294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wmf" /><Relationship Id="rId2" Type="http://schemas.openxmlformats.org/officeDocument/2006/relationships/image" Target="../media/image5.wmf" /><Relationship Id="rId3" Type="http://schemas.openxmlformats.org/officeDocument/2006/relationships/image" Target="../media/image6.wmf" /><Relationship Id="rId4" Type="http://schemas.openxmlformats.org/officeDocument/2006/relationships/image" Target="../media/image7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wmf" /><Relationship Id="rId6" Type="http://schemas.openxmlformats.org/officeDocument/2006/relationships/image" Target="../media/image13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wmf" /><Relationship Id="rId2" Type="http://schemas.openxmlformats.org/officeDocument/2006/relationships/image" Target="../media/image5.wmf" /><Relationship Id="rId3" Type="http://schemas.openxmlformats.org/officeDocument/2006/relationships/image" Target="../media/image7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20.png" /><Relationship Id="rId8" Type="http://schemas.openxmlformats.org/officeDocument/2006/relationships/image" Target="../media/image12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png" /><Relationship Id="rId2" Type="http://schemas.openxmlformats.org/officeDocument/2006/relationships/image" Target="../media/image12.wmf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image" Target="../media/image26.png" /><Relationship Id="rId3" Type="http://schemas.openxmlformats.org/officeDocument/2006/relationships/image" Target="../media/image27.png" /><Relationship Id="rId4" Type="http://schemas.openxmlformats.org/officeDocument/2006/relationships/image" Target="../media/image28.png" /><Relationship Id="rId5" Type="http://schemas.openxmlformats.org/officeDocument/2006/relationships/image" Target="../media/image12.wmf" /><Relationship Id="rId6" Type="http://schemas.openxmlformats.org/officeDocument/2006/relationships/image" Target="../media/image29.png" /><Relationship Id="rId7" Type="http://schemas.openxmlformats.org/officeDocument/2006/relationships/image" Target="../media/image30.png" /><Relationship Id="rId8" Type="http://schemas.openxmlformats.org/officeDocument/2006/relationships/image" Target="../media/image31.pn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2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2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/>
            <a:endParaRPr sz="1200"/>
          </a:p>
        </p:txBody>
      </p:sp>
      <p:sp>
        <p:nvSpPr>
          <p:cNvPr id="1229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2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endParaRPr sz="12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/>
            <a:fld id="{53523AAA-3665-4705-8D9B-E9C31085A478}" type="slidenum">
              <a:rPr sz="1200"/>
              <a:t>*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3314" name="Rectangle 7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/>
            <a:fld id="{158570B3-BF58-420A-B687-8ACEE37E187C}" type="slidenum">
              <a:rPr sz="1200"/>
              <a:t>3</a:t>
            </a:fld>
            <a:endParaRPr sz="1200"/>
          </a:p>
        </p:txBody>
      </p:sp>
      <p:sp>
        <p:nvSpPr>
          <p:cNvPr id="13315" name="Rectangle 2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3316" name="Rectangle 3"/>
          <p:cNvSpPr>
            <a:spLocks noGrp="1"/>
          </p:cNvSpPr>
          <p:nvPr>
            <p:ph type="body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eaLnBrk="1" hangingPunct="1"/>
            <a:endParaRPr sz="140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ctr" eaLnBrk="1" hangingPunct="1"/>
            <a:endParaRPr sz="140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5C6889A0-AFA1-4E9B-98FE-AA7B4482A739}" type="slidenum">
              <a:rPr sz="1400"/>
              <a:t>*</a:t>
            </a:fld>
            <a:endParaRPr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baseline="0">
          <a:solidFill>
            <a:schemeClr val="tx1"/>
          </a:solidFill>
          <a:effectLst/>
          <a:latin typeface="+mn-lt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baseline="0">
          <a:solidFill>
            <a:schemeClr val="tx1"/>
          </a:solidFill>
          <a:effectLst/>
          <a:latin typeface="+mn-lt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tx1"/>
          </a:solidFill>
          <a:effectLst/>
          <a:latin typeface="+mn-lt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baseline="0">
          <a:solidFill>
            <a:schemeClr val="tx1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hyperlink" Target="http://www.isquareit.edu.in/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.wmf" /><Relationship Id="rId11" Type="http://schemas.openxmlformats.org/officeDocument/2006/relationships/oleObject" Target="../embeddings/oleObject5.bin" TargetMode="Internal" /><Relationship Id="rId12" Type="http://schemas.openxmlformats.org/officeDocument/2006/relationships/oleObject" Target="../embeddings/oleObject6.bin" TargetMode="Internal" /><Relationship Id="rId13" Type="http://schemas.openxmlformats.org/officeDocument/2006/relationships/oleObject" Target="../embeddings/oleObject7.bin" TargetMode="Internal" /><Relationship Id="rId14" Type="http://schemas.openxmlformats.org/officeDocument/2006/relationships/oleObject" Target="../embeddings/oleObject8.bin" TargetMode="Internal" /><Relationship Id="rId15" Type="http://schemas.openxmlformats.org/officeDocument/2006/relationships/oleObject" Target="../embeddings/oleObject9.bin" TargetMode="Internal" /><Relationship Id="rId16" Type="http://schemas.openxmlformats.org/officeDocument/2006/relationships/oleObject" Target="../embeddings/oleObject10.bin" TargetMode="Internal" /><Relationship Id="rId17" Type="http://schemas.openxmlformats.org/officeDocument/2006/relationships/image" Target="../media/image3.png" /><Relationship Id="rId18" Type="http://schemas.openxmlformats.org/officeDocument/2006/relationships/vmlDrawing" Target="../drawings/vmlDrawing1.vml" /><Relationship Id="rId2" Type="http://schemas.openxmlformats.org/officeDocument/2006/relationships/notesSlide" Target="../notesSlides/notesSlide1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4.wmf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5.wmf" /><Relationship Id="rId7" Type="http://schemas.openxmlformats.org/officeDocument/2006/relationships/oleObject" Target="../embeddings/oleObject3.bin" TargetMode="Internal" /><Relationship Id="rId8" Type="http://schemas.openxmlformats.org/officeDocument/2006/relationships/image" Target="../media/image6.wmf" /><Relationship Id="rId9" Type="http://schemas.openxmlformats.org/officeDocument/2006/relationships/oleObject" Target="../embeddings/oleObject4.bin" TargetMode="In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15.bin" TargetMode="Internal" /><Relationship Id="rId11" Type="http://schemas.openxmlformats.org/officeDocument/2006/relationships/image" Target="../media/image12.wmf" /><Relationship Id="rId12" Type="http://schemas.openxmlformats.org/officeDocument/2006/relationships/oleObject" Target="../embeddings/oleObject16.bin" TargetMode="Internal" /><Relationship Id="rId13" Type="http://schemas.openxmlformats.org/officeDocument/2006/relationships/image" Target="../media/image13.wmf" /><Relationship Id="rId14" Type="http://schemas.openxmlformats.org/officeDocument/2006/relationships/image" Target="../media/image3.png" /><Relationship Id="rId15" Type="http://schemas.openxmlformats.org/officeDocument/2006/relationships/vmlDrawing" Target="../drawings/vmlDrawing2.vml" /><Relationship Id="rId2" Type="http://schemas.openxmlformats.org/officeDocument/2006/relationships/oleObject" Target="../embeddings/oleObject11.bin" TargetMode="Internal" /><Relationship Id="rId3" Type="http://schemas.openxmlformats.org/officeDocument/2006/relationships/image" Target="../media/image8.png" /><Relationship Id="rId4" Type="http://schemas.openxmlformats.org/officeDocument/2006/relationships/oleObject" Target="../embeddings/oleObject12.bin" TargetMode="Internal" /><Relationship Id="rId5" Type="http://schemas.openxmlformats.org/officeDocument/2006/relationships/image" Target="../media/image9.png" /><Relationship Id="rId6" Type="http://schemas.openxmlformats.org/officeDocument/2006/relationships/oleObject" Target="../embeddings/oleObject13.bin" TargetMode="Internal" /><Relationship Id="rId7" Type="http://schemas.openxmlformats.org/officeDocument/2006/relationships/image" Target="../media/image10.png" /><Relationship Id="rId8" Type="http://schemas.openxmlformats.org/officeDocument/2006/relationships/oleObject" Target="../embeddings/oleObject14.bin" TargetMode="Internal" /><Relationship Id="rId9" Type="http://schemas.openxmlformats.org/officeDocument/2006/relationships/image" Target="../media/image1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22.bin" TargetMode="Internal" /><Relationship Id="rId11" Type="http://schemas.openxmlformats.org/officeDocument/2006/relationships/vmlDrawing" Target="../drawings/vmlDrawing3.vml" /><Relationship Id="rId2" Type="http://schemas.openxmlformats.org/officeDocument/2006/relationships/oleObject" Target="../embeddings/oleObject17.bin" TargetMode="Internal" /><Relationship Id="rId3" Type="http://schemas.openxmlformats.org/officeDocument/2006/relationships/image" Target="../media/image4.wmf" /><Relationship Id="rId4" Type="http://schemas.openxmlformats.org/officeDocument/2006/relationships/oleObject" Target="../embeddings/oleObject18.bin" TargetMode="Internal" /><Relationship Id="rId5" Type="http://schemas.openxmlformats.org/officeDocument/2006/relationships/image" Target="../media/image5.wmf" /><Relationship Id="rId6" Type="http://schemas.openxmlformats.org/officeDocument/2006/relationships/oleObject" Target="../embeddings/oleObject19.bin" TargetMode="Internal" /><Relationship Id="rId7" Type="http://schemas.openxmlformats.org/officeDocument/2006/relationships/image" Target="../media/image7.wmf" /><Relationship Id="rId8" Type="http://schemas.openxmlformats.org/officeDocument/2006/relationships/oleObject" Target="../embeddings/oleObject20.bin" TargetMode="Internal" /><Relationship Id="rId9" Type="http://schemas.openxmlformats.org/officeDocument/2006/relationships/oleObject" Target="../embeddings/oleObject21.bin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27.bin" TargetMode="Internal" /><Relationship Id="rId11" Type="http://schemas.openxmlformats.org/officeDocument/2006/relationships/image" Target="../media/image18.png" /><Relationship Id="rId12" Type="http://schemas.openxmlformats.org/officeDocument/2006/relationships/oleObject" Target="../embeddings/oleObject28.bin" TargetMode="Internal" /><Relationship Id="rId13" Type="http://schemas.openxmlformats.org/officeDocument/2006/relationships/image" Target="../media/image19.png" /><Relationship Id="rId14" Type="http://schemas.openxmlformats.org/officeDocument/2006/relationships/oleObject" Target="../embeddings/oleObject29.bin" TargetMode="Internal" /><Relationship Id="rId15" Type="http://schemas.openxmlformats.org/officeDocument/2006/relationships/image" Target="../media/image20.png" /><Relationship Id="rId16" Type="http://schemas.openxmlformats.org/officeDocument/2006/relationships/oleObject" Target="../embeddings/oleObject30.bin" TargetMode="Internal" /><Relationship Id="rId17" Type="http://schemas.openxmlformats.org/officeDocument/2006/relationships/image" Target="../media/image12.wmf" /><Relationship Id="rId18" Type="http://schemas.openxmlformats.org/officeDocument/2006/relationships/image" Target="../media/image3.png" /><Relationship Id="rId19" Type="http://schemas.openxmlformats.org/officeDocument/2006/relationships/vmlDrawing" Target="../drawings/vmlDrawing4.vml" /><Relationship Id="rId2" Type="http://schemas.openxmlformats.org/officeDocument/2006/relationships/oleObject" Target="../embeddings/oleObject23.bin" TargetMode="Internal" /><Relationship Id="rId3" Type="http://schemas.openxmlformats.org/officeDocument/2006/relationships/image" Target="../media/image14.png" /><Relationship Id="rId4" Type="http://schemas.openxmlformats.org/officeDocument/2006/relationships/oleObject" Target="../embeddings/oleObject24.bin" TargetMode="Internal" /><Relationship Id="rId5" Type="http://schemas.openxmlformats.org/officeDocument/2006/relationships/image" Target="../media/image15.png" /><Relationship Id="rId6" Type="http://schemas.openxmlformats.org/officeDocument/2006/relationships/oleObject" Target="../embeddings/oleObject25.bin" TargetMode="Internal" /><Relationship Id="rId7" Type="http://schemas.openxmlformats.org/officeDocument/2006/relationships/image" Target="../media/image16.png" /><Relationship Id="rId8" Type="http://schemas.openxmlformats.org/officeDocument/2006/relationships/oleObject" Target="../embeddings/oleObject26.bin" TargetMode="Internal" /><Relationship Id="rId9" Type="http://schemas.openxmlformats.org/officeDocument/2006/relationships/image" Target="../media/image1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35.bin" TargetMode="Internal" /><Relationship Id="rId11" Type="http://schemas.openxmlformats.org/officeDocument/2006/relationships/image" Target="../media/image24.png" /><Relationship Id="rId12" Type="http://schemas.openxmlformats.org/officeDocument/2006/relationships/image" Target="../media/image3.png" /><Relationship Id="rId13" Type="http://schemas.openxmlformats.org/officeDocument/2006/relationships/vmlDrawing" Target="../drawings/vmlDrawing5.vml" /><Relationship Id="rId2" Type="http://schemas.openxmlformats.org/officeDocument/2006/relationships/oleObject" Target="../embeddings/oleObject31.bin" TargetMode="Internal" /><Relationship Id="rId3" Type="http://schemas.openxmlformats.org/officeDocument/2006/relationships/image" Target="../media/image21.png" /><Relationship Id="rId4" Type="http://schemas.openxmlformats.org/officeDocument/2006/relationships/oleObject" Target="../embeddings/oleObject32.bin" TargetMode="Internal" /><Relationship Id="rId5" Type="http://schemas.openxmlformats.org/officeDocument/2006/relationships/image" Target="../media/image12.wmf" /><Relationship Id="rId6" Type="http://schemas.openxmlformats.org/officeDocument/2006/relationships/oleObject" Target="../embeddings/oleObject33.bin" TargetMode="Internal" /><Relationship Id="rId7" Type="http://schemas.openxmlformats.org/officeDocument/2006/relationships/image" Target="../media/image22.png" /><Relationship Id="rId8" Type="http://schemas.openxmlformats.org/officeDocument/2006/relationships/oleObject" Target="../embeddings/oleObject34.bin" TargetMode="Internal" /><Relationship Id="rId9" Type="http://schemas.openxmlformats.org/officeDocument/2006/relationships/image" Target="../media/image2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40.bin" TargetMode="Internal" /><Relationship Id="rId11" Type="http://schemas.openxmlformats.org/officeDocument/2006/relationships/image" Target="../media/image12.wmf" /><Relationship Id="rId12" Type="http://schemas.openxmlformats.org/officeDocument/2006/relationships/oleObject" Target="../embeddings/oleObject41.bin" TargetMode="Internal" /><Relationship Id="rId13" Type="http://schemas.openxmlformats.org/officeDocument/2006/relationships/image" Target="../media/image29.png" /><Relationship Id="rId14" Type="http://schemas.openxmlformats.org/officeDocument/2006/relationships/oleObject" Target="../embeddings/oleObject42.bin" TargetMode="Internal" /><Relationship Id="rId15" Type="http://schemas.openxmlformats.org/officeDocument/2006/relationships/image" Target="../media/image30.png" /><Relationship Id="rId16" Type="http://schemas.openxmlformats.org/officeDocument/2006/relationships/oleObject" Target="../embeddings/oleObject43.bin" TargetMode="Internal" /><Relationship Id="rId17" Type="http://schemas.openxmlformats.org/officeDocument/2006/relationships/image" Target="../media/image31.png" /><Relationship Id="rId18" Type="http://schemas.openxmlformats.org/officeDocument/2006/relationships/image" Target="../media/image3.png" /><Relationship Id="rId19" Type="http://schemas.openxmlformats.org/officeDocument/2006/relationships/vmlDrawing" Target="../drawings/vmlDrawing6.vml" /><Relationship Id="rId2" Type="http://schemas.openxmlformats.org/officeDocument/2006/relationships/oleObject" Target="../embeddings/oleObject36.bin" TargetMode="Internal" /><Relationship Id="rId3" Type="http://schemas.openxmlformats.org/officeDocument/2006/relationships/image" Target="../media/image25.png" /><Relationship Id="rId4" Type="http://schemas.openxmlformats.org/officeDocument/2006/relationships/oleObject" Target="../embeddings/oleObject37.bin" TargetMode="Internal" /><Relationship Id="rId5" Type="http://schemas.openxmlformats.org/officeDocument/2006/relationships/image" Target="../media/image26.png" /><Relationship Id="rId6" Type="http://schemas.openxmlformats.org/officeDocument/2006/relationships/oleObject" Target="../embeddings/oleObject38.bin" TargetMode="Internal" /><Relationship Id="rId7" Type="http://schemas.openxmlformats.org/officeDocument/2006/relationships/image" Target="../media/image27.png" /><Relationship Id="rId8" Type="http://schemas.openxmlformats.org/officeDocument/2006/relationships/oleObject" Target="../embeddings/oleObject39.bin" TargetMode="Internal" /><Relationship Id="rId9" Type="http://schemas.openxmlformats.org/officeDocument/2006/relationships/image" Target="../media/image2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8194" name="Picture 3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Picture 5" descr="I²IT_With_name Final updated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8" y="71438"/>
            <a:ext cx="4892675" cy="21431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Title 1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marR="0" lvl="0" indent="0" algn="ctr" eaLnBrk="1" hangingPunct="1"/>
            <a:r>
              <a:rPr lang="en-IN" altLang="en-US" sz="4400"/>
              <a:t>Orthographic Projections</a:t>
            </a:r>
            <a:endParaRPr lang="en-IN" altLang="en-US" sz="4400"/>
          </a:p>
        </p:txBody>
      </p:sp>
      <p:sp>
        <p:nvSpPr>
          <p:cNvPr id="8197" name="Subtitle 2"/>
          <p:cNvSpPr txBox="1"/>
          <p:nvPr/>
        </p:nvSpPr>
        <p:spPr>
          <a:xfrm>
            <a:off x="0" y="4437062"/>
            <a:ext cx="9144000" cy="2420938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342900" marR="0" lvl="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IN" altLang="en-US" sz="3000"/>
              <a:t>Prof.Yogiraj Deshmukh</a:t>
            </a:r>
            <a:endParaRPr lang="en-IN" altLang="en-US" sz="3000"/>
          </a:p>
          <a:p>
            <a:pPr marL="342900" marR="0" lvl="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IN" altLang="en-US" sz="3000"/>
              <a:t>Department of Engineering Sciences</a:t>
            </a:r>
            <a:endParaRPr lang="en-IN" altLang="en-US" sz="3000"/>
          </a:p>
          <a:p>
            <a:pPr marL="342900" marR="0" lvl="0" indent="-342900" eaLnBrk="1" hangingPunct="1">
              <a:lnSpc>
                <a:spcPct val="80000"/>
              </a:lnSpc>
              <a:spcBef>
                <a:spcPct val="20000"/>
              </a:spcBef>
              <a:buFont typeface=""/>
              <a:buChar char="•"/>
            </a:pPr>
            <a:endParaRPr lang="en-IN" altLang="en-US" sz="3000"/>
          </a:p>
          <a:p>
            <a:pPr marL="342900" marR="0" lvl="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IN" altLang="en-US" sz="3000"/>
              <a:t>International Institute of Information Technology, I²IT</a:t>
            </a:r>
            <a:endParaRPr lang="en-IN" altLang="en-US" sz="3000"/>
          </a:p>
          <a:p>
            <a:pPr marL="342900" marR="0" lvl="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IN" altLang="en-US" sz="3000">
                <a:hlinkClick r:id="rId4"/>
              </a:rPr>
              <a:t>www.isquareit.edu.in</a:t>
            </a:r>
            <a:r>
              <a:rPr lang="en-IN" altLang="en-US" sz="3000"/>
              <a:t> </a:t>
            </a:r>
            <a:endParaRPr lang="en-IN" altLang="en-US" sz="300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</a:defRPr>
            </a:lvl9pPr>
          </a:lstStyle>
          <a:p>
            <a:pPr lvl="0" eaLnBrk="1" hangingPunct="1"/>
            <a:r>
              <a:rPr sz="6000" b="1">
                <a:solidFill>
                  <a:srgbClr val="C00000"/>
                </a:solidFill>
              </a:rPr>
              <a:t>Thanks</a:t>
            </a:r>
            <a:br>
              <a:rPr sz="6000" b="1">
                <a:solidFill>
                  <a:srgbClr val="C00000"/>
                </a:solidFill>
              </a:rPr>
            </a:br>
            <a:br>
              <a:rPr sz="6000" b="1"/>
            </a:br>
            <a:r>
              <a:rPr sz="6000" b="1">
                <a:solidFill>
                  <a:srgbClr val="1E09B7"/>
                </a:solidFill>
              </a:rPr>
              <a:t>Wish you all the Best</a:t>
            </a:r>
            <a:endParaRPr sz="6000" b="1">
              <a:solidFill>
                <a:srgbClr val="1E09B7"/>
              </a:solidFill>
            </a:endParaRP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/>
            <a:fld id="{99E56157-B45A-4E5C-B822-C09E80B6C3A0}" type="slidenum">
              <a:rPr sz="1400"/>
              <a:t>10</a:t>
            </a:fld>
            <a:endParaRPr sz="1400"/>
          </a:p>
        </p:txBody>
      </p:sp>
      <p:pic>
        <p:nvPicPr>
          <p:cNvPr id="11268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803400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2108200" y="76200"/>
            <a:ext cx="51054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2400" b="1">
                <a:latin typeface="Tahoma" charset="0"/>
              </a:rPr>
              <a:t>ORTHOGRAPHIC PROJECTIONS</a:t>
            </a:r>
            <a:endParaRPr b="1">
              <a:solidFill>
                <a:srgbClr val="D60093"/>
              </a:solidFill>
              <a:latin typeface="Times New Roman" charset="0"/>
            </a:endParaRPr>
          </a:p>
        </p:txBody>
      </p:sp>
      <p:sp>
        <p:nvSpPr>
          <p:cNvPr id="9219" name="Text Box 3"/>
          <p:cNvSpPr/>
          <p:nvPr/>
        </p:nvSpPr>
        <p:spPr>
          <a:xfrm>
            <a:off x="2339975" y="1887538"/>
            <a:ext cx="4508500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457200" lvl="0" indent="-457200" algn="ctr" eaLnBrk="1" hangingPunct="1"/>
            <a:r>
              <a:rPr sz="2000">
                <a:solidFill>
                  <a:schemeClr val="accent2"/>
                </a:solidFill>
                <a:latin typeface="Arial Black" pitchFamily="34" charset="0"/>
              </a:rPr>
              <a:t>Horizontal Plane (HP)            </a:t>
            </a:r>
            <a:endParaRPr sz="2000">
              <a:solidFill>
                <a:schemeClr val="accent2"/>
              </a:solidFill>
              <a:latin typeface="Arial Black" pitchFamily="34" charset="0"/>
            </a:endParaRPr>
          </a:p>
          <a:p>
            <a:pPr marL="457200" lvl="0" indent="-457200" algn="ctr" eaLnBrk="1" hangingPunct="1"/>
            <a:r>
              <a:rPr sz="2000">
                <a:solidFill>
                  <a:schemeClr val="accent2"/>
                </a:solidFill>
                <a:latin typeface="Arial Black" pitchFamily="34" charset="0"/>
              </a:rPr>
              <a:t>  Vertical Frontal Plane (VP)     </a:t>
            </a:r>
            <a:endParaRPr sz="2000">
              <a:solidFill>
                <a:schemeClr val="accent2"/>
              </a:solidFill>
              <a:latin typeface="Arial Black" pitchFamily="34" charset="0"/>
            </a:endParaRPr>
          </a:p>
          <a:p>
            <a:pPr marL="457200" lvl="0" indent="-457200" algn="ctr" eaLnBrk="1" hangingPunct="1"/>
            <a:r>
              <a:rPr sz="2000">
                <a:solidFill>
                  <a:schemeClr val="accent2"/>
                </a:solidFill>
                <a:latin typeface="Arial Black" pitchFamily="34" charset="0"/>
              </a:rPr>
              <a:t>Side Or Profile Plane ( PP)</a:t>
            </a:r>
            <a:endParaRPr sz="20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9220" name="Text Box 4"/>
          <p:cNvSpPr/>
          <p:nvPr/>
        </p:nvSpPr>
        <p:spPr>
          <a:xfrm>
            <a:off x="1466850" y="5029200"/>
            <a:ext cx="6370638" cy="1311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2000" b="1">
                <a:solidFill>
                  <a:schemeClr val="accent2"/>
                </a:solidFill>
                <a:latin typeface="Tahoma" charset="0"/>
              </a:rPr>
              <a:t>Planes.</a:t>
            </a:r>
            <a:endParaRPr sz="2000" b="1">
              <a:solidFill>
                <a:schemeClr val="accent2"/>
              </a:solidFill>
              <a:latin typeface="Tahoma" charset="0"/>
            </a:endParaRPr>
          </a:p>
          <a:p>
            <a:pPr marL="0" lvl="0" indent="0" eaLnBrk="1" hangingPunct="1"/>
            <a:r>
              <a:rPr sz="2000" b="1">
                <a:solidFill>
                  <a:schemeClr val="accent2"/>
                </a:solidFill>
                <a:latin typeface="Tahoma" charset="0"/>
              </a:rPr>
              <a:t> Pattern of planes &amp; Pattern of views </a:t>
            </a:r>
            <a:endParaRPr sz="2000" b="1">
              <a:solidFill>
                <a:schemeClr val="accent2"/>
              </a:solidFill>
              <a:latin typeface="Tahoma" charset="0"/>
            </a:endParaRPr>
          </a:p>
          <a:p>
            <a:pPr marL="0" lvl="0" indent="0" eaLnBrk="1" hangingPunct="1"/>
            <a:r>
              <a:rPr sz="2000" b="1">
                <a:solidFill>
                  <a:schemeClr val="accent2"/>
                </a:solidFill>
                <a:latin typeface="Tahoma" charset="0"/>
              </a:rPr>
              <a:t> Methods of drawing Orthographic Projections</a:t>
            </a:r>
            <a:endParaRPr sz="2000" b="1">
              <a:solidFill>
                <a:schemeClr val="accent2"/>
              </a:solidFill>
              <a:latin typeface="Tahoma" charset="0"/>
            </a:endParaRPr>
          </a:p>
          <a:p>
            <a:pPr marL="0" lvl="0" indent="0" eaLnBrk="1" hangingPunct="1"/>
            <a:r>
              <a:rPr sz="2000" b="1">
                <a:solidFill>
                  <a:schemeClr val="accent2"/>
                </a:solidFill>
                <a:latin typeface="Tahoma" charset="0"/>
              </a:rPr>
              <a:t>      </a:t>
            </a:r>
            <a:endParaRPr sz="2000" b="1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9221" name="Text Box 5"/>
          <p:cNvSpPr/>
          <p:nvPr/>
        </p:nvSpPr>
        <p:spPr>
          <a:xfrm>
            <a:off x="2514600" y="1536700"/>
            <a:ext cx="355282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2000" b="1">
                <a:solidFill>
                  <a:schemeClr val="accent2"/>
                </a:solidFill>
                <a:latin typeface="Times New Roman" charset="0"/>
              </a:rPr>
              <a:t>Different Reference planes are </a:t>
            </a:r>
            <a:endParaRPr sz="2000" b="1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222" name="Text Box 6"/>
          <p:cNvSpPr/>
          <p:nvPr/>
        </p:nvSpPr>
        <p:spPr>
          <a:xfrm>
            <a:off x="2189162" y="3473450"/>
            <a:ext cx="3521075" cy="1062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2100">
                <a:solidFill>
                  <a:schemeClr val="accent2"/>
                </a:solidFill>
                <a:latin typeface="Arial Black" pitchFamily="34" charset="0"/>
              </a:rPr>
              <a:t>FV is  projected on VP.</a:t>
            </a:r>
            <a:br>
              <a:rPr sz="2100">
                <a:solidFill>
                  <a:schemeClr val="accent2"/>
                </a:solidFill>
                <a:latin typeface="Arial Black" pitchFamily="34" charset="0"/>
              </a:rPr>
            </a:br>
            <a:r>
              <a:rPr sz="2100">
                <a:solidFill>
                  <a:schemeClr val="accent2"/>
                </a:solidFill>
                <a:latin typeface="Arial Black" pitchFamily="34" charset="0"/>
              </a:rPr>
              <a:t>TV is  projected on HP.</a:t>
            </a:r>
            <a:br>
              <a:rPr sz="2100">
                <a:solidFill>
                  <a:schemeClr val="accent2"/>
                </a:solidFill>
                <a:latin typeface="Arial Black" pitchFamily="34" charset="0"/>
              </a:rPr>
            </a:br>
            <a:r>
              <a:rPr sz="2100">
                <a:solidFill>
                  <a:schemeClr val="accent2"/>
                </a:solidFill>
                <a:latin typeface="Arial Black" pitchFamily="34" charset="0"/>
              </a:rPr>
              <a:t>SV is  projected on PP.</a:t>
            </a:r>
            <a:endParaRPr sz="21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9223" name="Text Box 7"/>
          <p:cNvSpPr/>
          <p:nvPr/>
        </p:nvSpPr>
        <p:spPr>
          <a:xfrm>
            <a:off x="3886200" y="2743200"/>
            <a:ext cx="7445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2400" b="1">
                <a:solidFill>
                  <a:schemeClr val="tx2"/>
                </a:solidFill>
                <a:latin typeface="Times New Roman" charset="0"/>
              </a:rPr>
              <a:t>And</a:t>
            </a:r>
            <a:endParaRPr sz="3200">
              <a:latin typeface="Times New Roman" charset="0"/>
            </a:endParaRPr>
          </a:p>
        </p:txBody>
      </p:sp>
      <p:sp>
        <p:nvSpPr>
          <p:cNvPr id="9224" name="Text Box 8"/>
          <p:cNvSpPr/>
          <p:nvPr/>
        </p:nvSpPr>
        <p:spPr>
          <a:xfrm>
            <a:off x="838200" y="3136900"/>
            <a:ext cx="737235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b="1">
                <a:solidFill>
                  <a:schemeClr val="accent2"/>
                </a:solidFill>
                <a:latin typeface="Times New Roman" charset="0"/>
              </a:rPr>
              <a:t>Different Views are Front View (FV), Top View (TV) and  Side View (SV)</a:t>
            </a:r>
            <a:endParaRPr b="1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225" name="Text Box 9"/>
          <p:cNvSpPr/>
          <p:nvPr/>
        </p:nvSpPr>
        <p:spPr>
          <a:xfrm>
            <a:off x="914400" y="4648200"/>
            <a:ext cx="2605088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2000">
                <a:latin typeface="Tahoma" charset="0"/>
              </a:rPr>
              <a:t>IMPORTANT TERMS :</a:t>
            </a:r>
            <a:endParaRPr sz="2400">
              <a:latin typeface="Times New Roman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29146" y="609600"/>
            <a:ext cx="8498434" cy="9153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marR="0" lvl="0" indent="0" algn="ctr" eaLnBrk="1" hangingPunct="1"/>
            <a:r>
              <a:rPr b="1">
                <a:solidFill>
                  <a:srgbClr val="262626"/>
                </a:solidFill>
                <a:latin typeface="Times New Roman" charset="0"/>
              </a:rPr>
              <a:t>IT IS TECHNICAL DRAWING IN WHICH DIFFERENT VIEWS OF AN OBJECT</a:t>
            </a:r>
            <a:endParaRPr b="1">
              <a:solidFill>
                <a:srgbClr val="262626"/>
              </a:solidFill>
              <a:latin typeface="Times New Roman" charset="0"/>
            </a:endParaRPr>
          </a:p>
          <a:p>
            <a:pPr marL="0" marR="0" lvl="0" indent="0" algn="ctr" eaLnBrk="1" hangingPunct="1"/>
            <a:r>
              <a:rPr b="1">
                <a:solidFill>
                  <a:srgbClr val="262626"/>
                </a:solidFill>
                <a:latin typeface="Times New Roman" charset="0"/>
              </a:rPr>
              <a:t> ARE PROJECTED ON DIFFERENT REFERENCE PLANES </a:t>
            </a:r>
            <a:br>
              <a:rPr b="1">
                <a:solidFill>
                  <a:srgbClr val="262626"/>
                </a:solidFill>
                <a:latin typeface="Times New Roman" charset="0"/>
              </a:rPr>
            </a:br>
            <a:endParaRPr b="1">
              <a:solidFill>
                <a:srgbClr val="262626"/>
              </a:solidFill>
              <a:latin typeface="Times New Roman" charset="0"/>
            </a:endParaRPr>
          </a:p>
        </p:txBody>
      </p:sp>
      <p:pic>
        <p:nvPicPr>
          <p:cNvPr id="9227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803400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3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036" name="AutoShape 2"/>
          <p:cNvSpPr/>
          <p:nvPr/>
        </p:nvSpPr>
        <p:spPr>
          <a:xfrm rot="19980000">
            <a:off x="6019800" y="4340225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1037" name="AutoShape 3"/>
          <p:cNvSpPr/>
          <p:nvPr/>
        </p:nvSpPr>
        <p:spPr>
          <a:xfrm rot="9300000" flipH="1">
            <a:off x="6437312" y="5100638"/>
            <a:ext cx="2236788" cy="995362"/>
          </a:xfrm>
          <a:prstGeom prst="parallelogram">
            <a:avLst>
              <a:gd name="adj" fmla="val 77113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107362" y="5573712"/>
          <a:ext cx="39052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3" progId="CorelDRAW.Graphic.11">
                  <p:embed/>
                </p:oleObj>
              </mc:Choice>
              <mc:Fallback>
                <p:oleObj name="CorelDRAW" r:id="rId3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7362" y="5573712"/>
                        <a:ext cx="39052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288212" y="4037012"/>
          <a:ext cx="244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5" progId="CorelDRAW.Graphic.11">
                  <p:embed/>
                </p:oleObj>
              </mc:Choice>
              <mc:Fallback>
                <p:oleObj name="CorelDRAW" r:id="rId5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88212" y="4037012"/>
                        <a:ext cx="244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AutoShape 6"/>
          <p:cNvSpPr/>
          <p:nvPr/>
        </p:nvSpPr>
        <p:spPr>
          <a:xfrm rot="1620000" flipV="1">
            <a:off x="6630988" y="4773612"/>
            <a:ext cx="1644650" cy="822325"/>
          </a:xfrm>
          <a:prstGeom prst="parallelogram">
            <a:avLst>
              <a:gd name="adj" fmla="val 50926"/>
            </a:avLst>
          </a:prstGeom>
          <a:solidFill>
            <a:srgbClr val="CCFF3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7050088" y="5143500"/>
          <a:ext cx="7635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7" progId="CorelDRAW.Graphic.11">
                  <p:embed/>
                </p:oleObj>
              </mc:Choice>
              <mc:Fallback>
                <p:oleObj name="CorelDRAW" r:id="rId7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50088" y="5143500"/>
                        <a:ext cx="7635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7050088" y="4741862"/>
          <a:ext cx="6699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DRAW" r:id="rId9" progId="CorelDRAW.Graphic.11">
                  <p:embed/>
                </p:oleObj>
              </mc:Choice>
              <mc:Fallback>
                <p:oleObj name="CorelDRAW" r:id="rId9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50088" y="4741862"/>
                        <a:ext cx="6699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AutoShape 9"/>
          <p:cNvSpPr/>
          <p:nvPr/>
        </p:nvSpPr>
        <p:spPr>
          <a:xfrm rot="19980000">
            <a:off x="3200400" y="4416425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1040" name="AutoShape 10"/>
          <p:cNvSpPr/>
          <p:nvPr/>
        </p:nvSpPr>
        <p:spPr>
          <a:xfrm rot="9300000" flipH="1">
            <a:off x="3613150" y="5170488"/>
            <a:ext cx="2339975" cy="1077912"/>
          </a:xfrm>
          <a:prstGeom prst="parallelogram">
            <a:avLst>
              <a:gd name="adj" fmla="val 85889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1041" name="AutoShape 11"/>
          <p:cNvSpPr/>
          <p:nvPr/>
        </p:nvSpPr>
        <p:spPr>
          <a:xfrm rot="17460000">
            <a:off x="3951288" y="4821238"/>
            <a:ext cx="1076325" cy="1066800"/>
          </a:xfrm>
          <a:prstGeom prst="parallelogram">
            <a:avLst>
              <a:gd name="adj" fmla="val 9146"/>
            </a:avLst>
          </a:prstGeom>
          <a:solidFill>
            <a:srgbClr val="CCFF3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cxnSp>
        <p:nvCxnSpPr>
          <p:cNvPr id="1042" name="Line 12"/>
          <p:cNvCxnSpPr/>
          <p:nvPr/>
        </p:nvCxnSpPr>
        <p:spPr>
          <a:xfrm flipV="1">
            <a:off x="4800600" y="5616575"/>
            <a:ext cx="844550" cy="42545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sp>
        <p:nvSpPr>
          <p:cNvPr id="1043" name="Text Box 13"/>
          <p:cNvSpPr/>
          <p:nvPr/>
        </p:nvSpPr>
        <p:spPr>
          <a:xfrm>
            <a:off x="4862512" y="5656262"/>
            <a:ext cx="290512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400" b="1">
                <a:latin typeface="Times New Roman" charset="0"/>
                <a:sym typeface="WP Greek Courier" pitchFamily="49" charset="2"/>
              </a:rPr>
              <a:t></a:t>
            </a:r>
            <a:endParaRPr sz="1400" b="1">
              <a:latin typeface="Times New Roman" charset="0"/>
              <a:sym typeface="WP Greek Courier" pitchFamily="49" charset="2"/>
            </a:endParaRPr>
          </a:p>
        </p:txBody>
      </p:sp>
      <p:sp>
        <p:nvSpPr>
          <p:cNvPr id="1044" name="Text Box 14"/>
          <p:cNvSpPr/>
          <p:nvPr/>
        </p:nvSpPr>
        <p:spPr>
          <a:xfrm rot="1680000">
            <a:off x="4308475" y="4930775"/>
            <a:ext cx="663575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1600">
                <a:latin typeface="Times New Roman" charset="0"/>
              </a:rPr>
              <a:t>A.I.P.</a:t>
            </a:r>
            <a:endParaRPr sz="1600">
              <a:latin typeface="Times New Roman" charset="0"/>
            </a:endParaRPr>
          </a:p>
        </p:txBody>
      </p:sp>
      <p:sp>
        <p:nvSpPr>
          <p:cNvPr id="1045" name="Rectangle 15"/>
          <p:cNvSpPr/>
          <p:nvPr/>
        </p:nvSpPr>
        <p:spPr>
          <a:xfrm rot="1560000">
            <a:off x="3740150" y="5299075"/>
            <a:ext cx="1228725" cy="501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900" b="1">
                <a:latin typeface="Tahoma" charset="0"/>
                <a:ea typeface="Times New Roman" charset="0"/>
                <a:sym typeface="Symbol" pitchFamily="18" charset="2"/>
              </a:rPr>
              <a:t> to Vp </a:t>
            </a:r>
            <a:endParaRPr sz="900" b="1">
              <a:latin typeface="Tahoma" charset="0"/>
              <a:ea typeface="Times New Roman" charset="0"/>
              <a:sym typeface="Symbol" pitchFamily="18" charset="2"/>
            </a:endParaRPr>
          </a:p>
          <a:p>
            <a:pPr marL="0" lvl="0" indent="0" algn="ctr" eaLnBrk="1" hangingPunct="1"/>
            <a:r>
              <a:rPr sz="900" b="1">
                <a:latin typeface="Tahoma" charset="0"/>
                <a:ea typeface="Times New Roman" charset="0"/>
                <a:sym typeface="Symbol" pitchFamily="18" charset="2"/>
              </a:rPr>
              <a:t>&amp; </a:t>
            </a:r>
            <a:endParaRPr sz="900" b="1">
              <a:latin typeface="Tahoma" charset="0"/>
              <a:ea typeface="Times New Roman" charset="0"/>
              <a:sym typeface="Symbol" pitchFamily="18" charset="2"/>
            </a:endParaRPr>
          </a:p>
          <a:p>
            <a:pPr marL="0" lvl="0" indent="0" algn="ctr" eaLnBrk="1" hangingPunct="1"/>
            <a:r>
              <a:rPr sz="900" b="1">
                <a:latin typeface="Tahoma" charset="0"/>
                <a:ea typeface="Times New Roman" charset="0"/>
                <a:sym typeface="Symbol" pitchFamily="18" charset="2"/>
              </a:rPr>
              <a:t> to Hp</a:t>
            </a:r>
            <a:endParaRPr sz="600">
              <a:latin typeface="Times New Roman" charset="0"/>
              <a:ea typeface="Times New Roman" charset="0"/>
              <a:sym typeface="Symbol" pitchFamily="18" charset="2"/>
            </a:endParaRPr>
          </a:p>
        </p:txBody>
      </p:sp>
      <p:sp>
        <p:nvSpPr>
          <p:cNvPr id="1046" name="Arc 16"/>
          <p:cNvSpPr/>
          <p:nvPr/>
        </p:nvSpPr>
        <p:spPr>
          <a:xfrm rot="19920000">
            <a:off x="4956175" y="5561012"/>
            <a:ext cx="222250" cy="331788"/>
          </a:xfrm>
          <a:custGeom>
            <a:gdLst>
              <a:gd name="GT0" fmla="+- l w 0"/>
              <a:gd name="GT1" fmla="+- t h 0"/>
            </a:gdLst>
            <a:cxnLst>
              <a:cxn ang="0">
                <a:pos x="1144533417" y="0"/>
              </a:cxn>
              <a:cxn ang="0">
                <a:pos x="1974553235" y="2147483647"/>
              </a:cxn>
              <a:cxn ang="0">
                <a:pos x="0" y="2147483647"/>
              </a:cxn>
            </a:cxnLst>
            <a:rect l="l" t="t" r="GT0" b="GT1"/>
            <a:pathLst>
              <a:path w="21600" h="32355" fill="none">
                <a:moveTo>
                  <a:pt x="9924" y="-1"/>
                </a:moveTo>
                <a:cubicBezTo>
                  <a:pt x="17096" y="3709"/>
                  <a:pt x="21600" y="11110"/>
                  <a:pt x="21600" y="19185"/>
                </a:cubicBezTo>
                <a:cubicBezTo>
                  <a:pt x="21600" y="23948"/>
                  <a:pt x="20025" y="28578"/>
                  <a:pt x="17120" y="32354"/>
                </a:cubicBezTo>
              </a:path>
              <a:path w="21600" h="32355" stroke="0">
                <a:moveTo>
                  <a:pt x="9924" y="-1"/>
                </a:moveTo>
                <a:cubicBezTo>
                  <a:pt x="17096" y="3709"/>
                  <a:pt x="21600" y="11110"/>
                  <a:pt x="21600" y="19185"/>
                </a:cubicBezTo>
                <a:cubicBezTo>
                  <a:pt x="21600" y="23948"/>
                  <a:pt x="20025" y="28578"/>
                  <a:pt x="17120" y="32354"/>
                </a:cubicBezTo>
                <a:lnTo>
                  <a:pt x="0" y="19185"/>
                </a:lnTo>
                <a:close/>
              </a:path>
            </a:pathLst>
          </a:custGeom>
          <a:noFill/>
          <a:ln>
            <a:solidFill>
              <a:schemeClr val="tx1"/>
            </a:solidFill>
            <a:round/>
            <a:headEnd type="triangle"/>
            <a:tailEnd type="triangle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graphicFrame>
        <p:nvGraphicFramePr>
          <p:cNvPr id="1030" name="Object 17"/>
          <p:cNvGraphicFramePr>
            <a:graphicFrameLocks noChangeAspect="1"/>
          </p:cNvGraphicFramePr>
          <p:nvPr/>
        </p:nvGraphicFramePr>
        <p:xfrm>
          <a:off x="5422900" y="5705475"/>
          <a:ext cx="39052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11" progId="CorelDRAW.Graphic.11">
                  <p:embed/>
                </p:oleObj>
              </mc:Choice>
              <mc:Fallback>
                <p:oleObj name="CorelDRAW" r:id="rId11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2900" y="5705475"/>
                        <a:ext cx="39052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4464050" y="4105275"/>
          <a:ext cx="2444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12" progId="CorelDRAW.Graphic.11">
                  <p:embed/>
                </p:oleObj>
              </mc:Choice>
              <mc:Fallback>
                <p:oleObj name="CorelDRAW" r:id="rId12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4050" y="4105275"/>
                        <a:ext cx="2444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AutoShape 19"/>
          <p:cNvSpPr/>
          <p:nvPr/>
        </p:nvSpPr>
        <p:spPr>
          <a:xfrm rot="19980000">
            <a:off x="457200" y="4505325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1048" name="AutoShape 20"/>
          <p:cNvSpPr/>
          <p:nvPr/>
        </p:nvSpPr>
        <p:spPr>
          <a:xfrm rot="9300000" flipH="1">
            <a:off x="871538" y="5253038"/>
            <a:ext cx="2289175" cy="995362"/>
          </a:xfrm>
          <a:prstGeom prst="parallelogram">
            <a:avLst>
              <a:gd name="adj" fmla="val 90993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cxnSp>
        <p:nvCxnSpPr>
          <p:cNvPr id="1049" name="Line 21"/>
          <p:cNvCxnSpPr/>
          <p:nvPr/>
        </p:nvCxnSpPr>
        <p:spPr>
          <a:xfrm flipV="1">
            <a:off x="947738" y="4505325"/>
            <a:ext cx="798512" cy="427038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sp>
        <p:nvSpPr>
          <p:cNvPr id="1050" name="Arc 22"/>
          <p:cNvSpPr/>
          <p:nvPr/>
        </p:nvSpPr>
        <p:spPr>
          <a:xfrm rot="20460000">
            <a:off x="1608138" y="4537075"/>
            <a:ext cx="231775" cy="407988"/>
          </a:xfrm>
          <a:custGeom>
            <a:gdLst>
              <a:gd name="GT0" fmla="+- l w 0"/>
              <a:gd name="GT1" fmla="+- t h 0"/>
            </a:gdLst>
            <a:cxnLst>
              <a:cxn ang="0">
                <a:pos x="1901372221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l" t="t" r="GT0" b="GT1"/>
            <a:pathLst>
              <a:path w="21600" h="31145" fill="none">
                <a:moveTo>
                  <a:pt x="13365" y="0"/>
                </a:moveTo>
                <a:cubicBezTo>
                  <a:pt x="18565" y="4095"/>
                  <a:pt x="21600" y="10349"/>
                  <a:pt x="21600" y="16968"/>
                </a:cubicBezTo>
                <a:cubicBezTo>
                  <a:pt x="21600" y="22178"/>
                  <a:pt x="19716" y="27213"/>
                  <a:pt x="16296" y="31144"/>
                </a:cubicBezTo>
              </a:path>
              <a:path w="21600" h="31145" stroke="0">
                <a:moveTo>
                  <a:pt x="13365" y="0"/>
                </a:moveTo>
                <a:cubicBezTo>
                  <a:pt x="18565" y="4095"/>
                  <a:pt x="21600" y="10349"/>
                  <a:pt x="21600" y="16968"/>
                </a:cubicBezTo>
                <a:cubicBezTo>
                  <a:pt x="21600" y="22178"/>
                  <a:pt x="19716" y="27213"/>
                  <a:pt x="16296" y="31144"/>
                </a:cubicBezTo>
                <a:lnTo>
                  <a:pt x="0" y="16968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 type="triangle"/>
            <a:tailEnd type="triangle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1051" name="Text Box 23"/>
          <p:cNvSpPr/>
          <p:nvPr/>
        </p:nvSpPr>
        <p:spPr>
          <a:xfrm>
            <a:off x="1277938" y="4638675"/>
            <a:ext cx="290512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400" b="1">
                <a:latin typeface="Times New Roman" charset="0"/>
                <a:sym typeface="WP Greek Courier" pitchFamily="49" charset="2"/>
              </a:rPr>
              <a:t></a:t>
            </a:r>
            <a:endParaRPr sz="1400" b="1">
              <a:latin typeface="Times New Roman" charset="0"/>
              <a:sym typeface="WP Greek Courier" pitchFamily="49" charset="2"/>
            </a:endParaRPr>
          </a:p>
        </p:txBody>
      </p:sp>
      <p:sp>
        <p:nvSpPr>
          <p:cNvPr id="1052" name="Rectangle 24"/>
          <p:cNvSpPr/>
          <p:nvPr/>
        </p:nvSpPr>
        <p:spPr>
          <a:xfrm>
            <a:off x="946150" y="4933950"/>
            <a:ext cx="1289050" cy="801688"/>
          </a:xfrm>
          <a:prstGeom prst="rect">
            <a:avLst/>
          </a:prstGeom>
          <a:solidFill>
            <a:srgbClr val="CCFF3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1053" name="Text Box 25"/>
          <p:cNvSpPr/>
          <p:nvPr/>
        </p:nvSpPr>
        <p:spPr>
          <a:xfrm>
            <a:off x="1254125" y="4949825"/>
            <a:ext cx="741362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1600">
                <a:latin typeface="Times New Roman" charset="0"/>
              </a:rPr>
              <a:t>A.V.P.</a:t>
            </a:r>
            <a:endParaRPr sz="1600">
              <a:latin typeface="Times New Roman" charset="0"/>
            </a:endParaRPr>
          </a:p>
        </p:txBody>
      </p:sp>
      <p:sp>
        <p:nvSpPr>
          <p:cNvPr id="1054" name="Rectangle 26"/>
          <p:cNvSpPr/>
          <p:nvPr/>
        </p:nvSpPr>
        <p:spPr>
          <a:xfrm>
            <a:off x="914400" y="5330825"/>
            <a:ext cx="1371600" cy="244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000" b="1">
                <a:latin typeface="Tahoma" charset="0"/>
                <a:ea typeface="Times New Roman" charset="0"/>
                <a:sym typeface="Symbol" pitchFamily="18" charset="2"/>
              </a:rPr>
              <a:t> to Hp &amp;  to Vp</a:t>
            </a:r>
            <a:endParaRPr sz="900">
              <a:latin typeface="Times New Roman" charset="0"/>
              <a:ea typeface="Times New Roman" charset="0"/>
              <a:sym typeface="Symbol" pitchFamily="18" charset="2"/>
            </a:endParaRPr>
          </a:p>
        </p:txBody>
      </p:sp>
      <p:graphicFrame>
        <p:nvGraphicFramePr>
          <p:cNvPr id="1032" name="Object 27"/>
          <p:cNvGraphicFramePr>
            <a:graphicFrameLocks noChangeAspect="1"/>
          </p:cNvGraphicFramePr>
          <p:nvPr/>
        </p:nvGraphicFramePr>
        <p:xfrm>
          <a:off x="2546350" y="5749925"/>
          <a:ext cx="39052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13" progId="CorelDRAW.Graphic.11">
                  <p:embed/>
                </p:oleObj>
              </mc:Choice>
              <mc:Fallback>
                <p:oleObj name="CorelDRAW" r:id="rId13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6350" y="5749925"/>
                        <a:ext cx="39052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28"/>
          <p:cNvGraphicFramePr>
            <a:graphicFrameLocks noChangeAspect="1"/>
          </p:cNvGraphicFramePr>
          <p:nvPr/>
        </p:nvGraphicFramePr>
        <p:xfrm>
          <a:off x="1712912" y="4187825"/>
          <a:ext cx="244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14" progId="CorelDRAW.Graphic.11">
                  <p:embed/>
                </p:oleObj>
              </mc:Choice>
              <mc:Fallback>
                <p:oleObj name="CorelDRAW" r:id="rId14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2912" y="4187825"/>
                        <a:ext cx="244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AutoShape 29"/>
          <p:cNvSpPr/>
          <p:nvPr/>
        </p:nvSpPr>
        <p:spPr>
          <a:xfrm rot="19980000">
            <a:off x="0" y="1295400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1056" name="AutoShape 30"/>
          <p:cNvSpPr/>
          <p:nvPr/>
        </p:nvSpPr>
        <p:spPr>
          <a:xfrm rot="9300000" flipH="1">
            <a:off x="414338" y="2043112"/>
            <a:ext cx="2289175" cy="995362"/>
          </a:xfrm>
          <a:prstGeom prst="parallelogram">
            <a:avLst>
              <a:gd name="adj" fmla="val 90993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graphicFrame>
        <p:nvGraphicFramePr>
          <p:cNvPr id="1034" name="Object 31"/>
          <p:cNvGraphicFramePr>
            <a:graphicFrameLocks noChangeAspect="1"/>
          </p:cNvGraphicFramePr>
          <p:nvPr/>
        </p:nvGraphicFramePr>
        <p:xfrm>
          <a:off x="1447800" y="2771775"/>
          <a:ext cx="39052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15" progId="CorelDRAW.Graphic.11">
                  <p:embed/>
                </p:oleObj>
              </mc:Choice>
              <mc:Fallback>
                <p:oleObj name="CorelDRAW" r:id="rId15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771775"/>
                        <a:ext cx="39052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32"/>
          <p:cNvGraphicFramePr>
            <a:graphicFrameLocks noChangeAspect="1"/>
          </p:cNvGraphicFramePr>
          <p:nvPr/>
        </p:nvGraphicFramePr>
        <p:xfrm>
          <a:off x="381000" y="1520825"/>
          <a:ext cx="244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16" progId="CorelDRAW.Graphic.11">
                  <p:embed/>
                </p:oleObj>
              </mc:Choice>
              <mc:Fallback>
                <p:oleObj name="CorelDRAW" r:id="rId16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520825"/>
                        <a:ext cx="244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7" name="Text Box 33"/>
          <p:cNvSpPr/>
          <p:nvPr/>
        </p:nvSpPr>
        <p:spPr>
          <a:xfrm>
            <a:off x="3413125" y="260350"/>
            <a:ext cx="1084262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b="1" u="sng">
                <a:latin typeface="Tahoma" charset="0"/>
              </a:rPr>
              <a:t>PLANES</a:t>
            </a:r>
            <a:endParaRPr b="1" u="sng">
              <a:latin typeface="Tahoma" charset="0"/>
            </a:endParaRPr>
          </a:p>
        </p:txBody>
      </p:sp>
      <p:cxnSp>
        <p:nvCxnSpPr>
          <p:cNvPr id="1058" name="Line 34"/>
          <p:cNvCxnSpPr/>
          <p:nvPr/>
        </p:nvCxnSpPr>
        <p:spPr>
          <a:xfrm flipH="1">
            <a:off x="3886200" y="533400"/>
            <a:ext cx="0" cy="3810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cxnSp>
        <p:nvCxnSpPr>
          <p:cNvPr id="1059" name="Line 35"/>
          <p:cNvCxnSpPr/>
          <p:nvPr/>
        </p:nvCxnSpPr>
        <p:spPr>
          <a:xfrm flipH="1">
            <a:off x="2057400" y="914400"/>
            <a:ext cx="1828800" cy="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cxnSp>
        <p:nvCxnSpPr>
          <p:cNvPr id="1060" name="Line 36"/>
          <p:cNvCxnSpPr/>
          <p:nvPr/>
        </p:nvCxnSpPr>
        <p:spPr>
          <a:xfrm flipH="1">
            <a:off x="2057400" y="914400"/>
            <a:ext cx="0" cy="4572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1061" name="Line 37"/>
          <p:cNvCxnSpPr/>
          <p:nvPr/>
        </p:nvCxnSpPr>
        <p:spPr>
          <a:xfrm flipH="1">
            <a:off x="3886200" y="914400"/>
            <a:ext cx="0" cy="21336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1062" name="Line 38"/>
          <p:cNvCxnSpPr/>
          <p:nvPr/>
        </p:nvCxnSpPr>
        <p:spPr>
          <a:xfrm>
            <a:off x="1752600" y="3309938"/>
            <a:ext cx="5334000" cy="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cxnSp>
        <p:nvCxnSpPr>
          <p:cNvPr id="1063" name="Line 39"/>
          <p:cNvCxnSpPr/>
          <p:nvPr/>
        </p:nvCxnSpPr>
        <p:spPr>
          <a:xfrm flipH="1">
            <a:off x="7086600" y="3309938"/>
            <a:ext cx="0" cy="3810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1064" name="Line 40"/>
          <p:cNvCxnSpPr/>
          <p:nvPr/>
        </p:nvCxnSpPr>
        <p:spPr>
          <a:xfrm flipH="1">
            <a:off x="4495800" y="3309938"/>
            <a:ext cx="0" cy="3810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1065" name="Line 41"/>
          <p:cNvCxnSpPr/>
          <p:nvPr/>
        </p:nvCxnSpPr>
        <p:spPr>
          <a:xfrm flipH="1">
            <a:off x="1752600" y="3309938"/>
            <a:ext cx="0" cy="3048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sp>
        <p:nvSpPr>
          <p:cNvPr id="1066" name="Text Box 42"/>
          <p:cNvSpPr/>
          <p:nvPr/>
        </p:nvSpPr>
        <p:spPr>
          <a:xfrm>
            <a:off x="1501775" y="1382712"/>
            <a:ext cx="191293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1400" b="1">
                <a:solidFill>
                  <a:srgbClr val="D60093"/>
                </a:solidFill>
                <a:latin typeface="Times New Roman" charset="0"/>
              </a:rPr>
              <a:t>PRINCIPAL PLANES</a:t>
            </a:r>
            <a:endParaRPr sz="1400" b="1">
              <a:solidFill>
                <a:srgbClr val="D60093"/>
              </a:solidFill>
              <a:latin typeface="Times New Roman" charset="0"/>
            </a:endParaRPr>
          </a:p>
          <a:p>
            <a:pPr marL="0" lvl="0" indent="0" algn="ctr" eaLnBrk="1" hangingPunct="1"/>
            <a:r>
              <a:rPr sz="1400" b="1">
                <a:latin typeface="Times New Roman" charset="0"/>
              </a:rPr>
              <a:t>HP AND  VP</a:t>
            </a:r>
            <a:endParaRPr sz="1400" b="1">
              <a:latin typeface="Times New Roman" charset="0"/>
            </a:endParaRPr>
          </a:p>
        </p:txBody>
      </p:sp>
      <p:sp>
        <p:nvSpPr>
          <p:cNvPr id="1067" name="Text Box 43"/>
          <p:cNvSpPr/>
          <p:nvPr/>
        </p:nvSpPr>
        <p:spPr>
          <a:xfrm>
            <a:off x="3124200" y="3048000"/>
            <a:ext cx="1870075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400" b="1" i="1">
                <a:solidFill>
                  <a:srgbClr val="D60093"/>
                </a:solidFill>
                <a:latin typeface="Times New Roman" charset="0"/>
              </a:rPr>
              <a:t>AUXILIARY PLANES</a:t>
            </a:r>
            <a:endParaRPr sz="1400" b="1" i="1">
              <a:solidFill>
                <a:srgbClr val="D60093"/>
              </a:solidFill>
              <a:latin typeface="Times New Roman" charset="0"/>
            </a:endParaRPr>
          </a:p>
        </p:txBody>
      </p:sp>
      <p:sp>
        <p:nvSpPr>
          <p:cNvPr id="1068" name="Text Box 44"/>
          <p:cNvSpPr/>
          <p:nvPr/>
        </p:nvSpPr>
        <p:spPr>
          <a:xfrm>
            <a:off x="809625" y="3581400"/>
            <a:ext cx="2298700" cy="581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1600" b="1">
                <a:solidFill>
                  <a:schemeClr val="accent2"/>
                </a:solidFill>
                <a:latin typeface="Times New Roman" charset="0"/>
              </a:rPr>
              <a:t>Auxiliary Vertical Plane</a:t>
            </a:r>
            <a:endParaRPr sz="1600" b="1">
              <a:solidFill>
                <a:schemeClr val="accent2"/>
              </a:solidFill>
              <a:latin typeface="Times New Roman" charset="0"/>
            </a:endParaRPr>
          </a:p>
          <a:p>
            <a:pPr marL="0" lvl="0" indent="0" algn="ctr" eaLnBrk="1" hangingPunct="1"/>
            <a:r>
              <a:rPr sz="1600" b="1">
                <a:solidFill>
                  <a:schemeClr val="accent2"/>
                </a:solidFill>
                <a:latin typeface="Times New Roman" charset="0"/>
              </a:rPr>
              <a:t>(A.V.P</a:t>
            </a:r>
            <a:r>
              <a:rPr sz="1400" b="1">
                <a:latin typeface="Times New Roman" charset="0"/>
              </a:rPr>
              <a:t>.)</a:t>
            </a:r>
            <a:endParaRPr sz="1400" b="1">
              <a:latin typeface="Times New Roman" charset="0"/>
            </a:endParaRPr>
          </a:p>
        </p:txBody>
      </p:sp>
      <p:sp>
        <p:nvSpPr>
          <p:cNvPr id="1069" name="Text Box 45"/>
          <p:cNvSpPr/>
          <p:nvPr/>
        </p:nvSpPr>
        <p:spPr>
          <a:xfrm>
            <a:off x="6437312" y="3586162"/>
            <a:ext cx="1360488" cy="581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600" b="1">
                <a:solidFill>
                  <a:schemeClr val="accent2"/>
                </a:solidFill>
                <a:latin typeface="Times New Roman" charset="0"/>
              </a:rPr>
              <a:t>Profile Plane </a:t>
            </a:r>
            <a:endParaRPr sz="1600" b="1">
              <a:solidFill>
                <a:schemeClr val="accent2"/>
              </a:solidFill>
              <a:latin typeface="Times New Roman" charset="0"/>
            </a:endParaRPr>
          </a:p>
          <a:p>
            <a:pPr marL="0" lvl="0" indent="0" eaLnBrk="1" hangingPunct="1"/>
            <a:r>
              <a:rPr sz="1600" b="1">
                <a:solidFill>
                  <a:schemeClr val="accent2"/>
                </a:solidFill>
                <a:latin typeface="Times New Roman" charset="0"/>
              </a:rPr>
              <a:t>( P.P.)</a:t>
            </a:r>
            <a:endParaRPr sz="1600" b="1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070" name="Text Box 46"/>
          <p:cNvSpPr/>
          <p:nvPr/>
        </p:nvSpPr>
        <p:spPr>
          <a:xfrm>
            <a:off x="3305175" y="3565525"/>
            <a:ext cx="2309812" cy="581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1600" b="1">
                <a:solidFill>
                  <a:schemeClr val="accent2"/>
                </a:solidFill>
                <a:latin typeface="Times New Roman" charset="0"/>
              </a:rPr>
              <a:t>Auxiliary Inclined Plane</a:t>
            </a:r>
            <a:endParaRPr sz="1600" b="1">
              <a:solidFill>
                <a:schemeClr val="accent2"/>
              </a:solidFill>
              <a:latin typeface="Times New Roman" charset="0"/>
            </a:endParaRPr>
          </a:p>
          <a:p>
            <a:pPr marL="0" lvl="0" indent="0" algn="ctr" eaLnBrk="1" hangingPunct="1"/>
            <a:r>
              <a:rPr sz="1600" b="1">
                <a:solidFill>
                  <a:schemeClr val="accent2"/>
                </a:solidFill>
                <a:latin typeface="Times New Roman" charset="0"/>
              </a:rPr>
              <a:t>(A.I.P.)</a:t>
            </a:r>
            <a:endParaRPr sz="1600" b="1">
              <a:solidFill>
                <a:schemeClr val="accent2"/>
              </a:solidFill>
              <a:latin typeface="Times New Roman" charset="0"/>
            </a:endParaRPr>
          </a:p>
        </p:txBody>
      </p:sp>
      <p:pic>
        <p:nvPicPr>
          <p:cNvPr id="1071" name="Picture 3" descr="Logo2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43250" y="1803400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3" grpId="0"/>
      <p:bldP spid="1044" grpId="0"/>
      <p:bldP spid="1045" grpId="0"/>
      <p:bldP spid="1046" grpId="0" animBg="1"/>
      <p:bldP spid="1047" grpId="0" animBg="1"/>
      <p:bldP spid="1048" grpId="0" animBg="1"/>
      <p:bldP spid="1050" grpId="0" animBg="1"/>
      <p:bldP spid="1051" grpId="0"/>
      <p:bldP spid="1052" grpId="0" animBg="1"/>
      <p:bldP spid="1053" grpId="0"/>
      <p:bldP spid="1054" grpId="0"/>
      <p:bldP spid="1055" grpId="0" animBg="1"/>
      <p:bldP spid="1056" grpId="0" animBg="1"/>
      <p:bldP spid="1066" grpId="0"/>
      <p:bldP spid="1067" grpId="0"/>
      <p:bldP spid="1068" grpId="0"/>
      <p:bldP spid="1069" grpId="0"/>
      <p:bldP spid="10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81400" y="4424362"/>
          <a:ext cx="476250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" r:id="rId2" progId="Photoshop.Image.6">
                  <p:embed/>
                </p:oleObj>
              </mc:Choice>
              <mc:Fallback>
                <p:oleObj name="Image" r:id="rId2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81400" y="4424362"/>
                        <a:ext cx="4762500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414962" y="1928812"/>
          <a:ext cx="11715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" r:id="rId4" progId="Photoshop.Image.6">
                  <p:embed/>
                </p:oleObj>
              </mc:Choice>
              <mc:Fallback>
                <p:oleObj name="Image" r:id="rId4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4962" y="1928812"/>
                        <a:ext cx="117157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648450" y="157162"/>
          <a:ext cx="240506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6" progId="Photoshop.Image.6">
                  <p:embed/>
                </p:oleObj>
              </mc:Choice>
              <mc:Fallback>
                <p:oleObj name="Image" r:id="rId6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48450" y="157162"/>
                        <a:ext cx="2405062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124200" y="214312"/>
          <a:ext cx="22574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8" progId="Photoshop.Image.6">
                  <p:embed/>
                </p:oleObj>
              </mc:Choice>
              <mc:Fallback>
                <p:oleObj name="Image" r:id="rId8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4200" y="214312"/>
                        <a:ext cx="22574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6" name="Group 6"/>
          <p:cNvGrpSpPr/>
          <p:nvPr/>
        </p:nvGrpSpPr>
        <p:grpSpPr>
          <a:xfrm>
            <a:off x="3968750" y="1160462"/>
            <a:ext cx="2362200" cy="2997200"/>
            <a:chOff x="1453" y="731"/>
            <a:chExt cx="1488" cy="1888"/>
          </a:xfrm>
        </p:grpSpPr>
        <p:cxnSp>
          <p:nvCxnSpPr>
            <p:cNvPr id="2103" name="Line 7"/>
            <p:cNvCxnSpPr/>
            <p:nvPr/>
          </p:nvCxnSpPr>
          <p:spPr>
            <a:xfrm flipH="1" flipV="1">
              <a:off x="1933" y="731"/>
              <a:ext cx="1008" cy="55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  <p:cxnSp>
          <p:nvCxnSpPr>
            <p:cNvPr id="2104" name="Line 8"/>
            <p:cNvCxnSpPr/>
            <p:nvPr/>
          </p:nvCxnSpPr>
          <p:spPr>
            <a:xfrm flipH="1" flipV="1">
              <a:off x="1456" y="1992"/>
              <a:ext cx="1149" cy="627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  <p:cxnSp>
          <p:nvCxnSpPr>
            <p:cNvPr id="2105" name="Line 9"/>
            <p:cNvCxnSpPr/>
            <p:nvPr/>
          </p:nvCxnSpPr>
          <p:spPr>
            <a:xfrm flipH="1" flipV="1">
              <a:off x="1453" y="980"/>
              <a:ext cx="909" cy="496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  <p:cxnSp>
          <p:nvCxnSpPr>
            <p:cNvPr id="2106" name="Line 10"/>
            <p:cNvCxnSpPr/>
            <p:nvPr/>
          </p:nvCxnSpPr>
          <p:spPr>
            <a:xfrm flipH="1" flipV="1">
              <a:off x="1912" y="1719"/>
              <a:ext cx="432" cy="236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</p:grpSp>
      <p:grpSp>
        <p:nvGrpSpPr>
          <p:cNvPr id="2057" name="Group 11"/>
          <p:cNvGrpSpPr/>
          <p:nvPr/>
        </p:nvGrpSpPr>
        <p:grpSpPr>
          <a:xfrm>
            <a:off x="5916612" y="1166812"/>
            <a:ext cx="2014538" cy="2625725"/>
            <a:chOff x="2680" y="735"/>
            <a:chExt cx="1269" cy="1654"/>
          </a:xfrm>
        </p:grpSpPr>
        <p:cxnSp>
          <p:nvCxnSpPr>
            <p:cNvPr id="2099" name="Line 12"/>
            <p:cNvCxnSpPr/>
            <p:nvPr/>
          </p:nvCxnSpPr>
          <p:spPr>
            <a:xfrm flipV="1">
              <a:off x="2680" y="735"/>
              <a:ext cx="1008" cy="55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  <p:cxnSp>
          <p:nvCxnSpPr>
            <p:cNvPr id="2100" name="Line 13"/>
            <p:cNvCxnSpPr/>
            <p:nvPr/>
          </p:nvCxnSpPr>
          <p:spPr>
            <a:xfrm flipV="1">
              <a:off x="3037" y="1752"/>
              <a:ext cx="624" cy="34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  <p:cxnSp>
          <p:nvCxnSpPr>
            <p:cNvPr id="2101" name="Line 14"/>
            <p:cNvCxnSpPr/>
            <p:nvPr/>
          </p:nvCxnSpPr>
          <p:spPr>
            <a:xfrm flipV="1">
              <a:off x="2941" y="927"/>
              <a:ext cx="1008" cy="55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  <p:cxnSp>
          <p:nvCxnSpPr>
            <p:cNvPr id="2102" name="Line 15"/>
            <p:cNvCxnSpPr/>
            <p:nvPr/>
          </p:nvCxnSpPr>
          <p:spPr>
            <a:xfrm flipV="1">
              <a:off x="3085" y="1944"/>
              <a:ext cx="816" cy="445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</p:grpSp>
      <p:grpSp>
        <p:nvGrpSpPr>
          <p:cNvPr id="2058" name="Group 16"/>
          <p:cNvGrpSpPr/>
          <p:nvPr/>
        </p:nvGrpSpPr>
        <p:grpSpPr>
          <a:xfrm>
            <a:off x="5435600" y="3376612"/>
            <a:ext cx="1143000" cy="2286000"/>
            <a:chOff x="2377" y="2127"/>
            <a:chExt cx="720" cy="1440"/>
          </a:xfrm>
        </p:grpSpPr>
        <p:cxnSp>
          <p:nvCxnSpPr>
            <p:cNvPr id="2095" name="Line 17"/>
            <p:cNvCxnSpPr/>
            <p:nvPr/>
          </p:nvCxnSpPr>
          <p:spPr>
            <a:xfrm flipH="1">
              <a:off x="2377" y="2271"/>
              <a:ext cx="0" cy="120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  <p:cxnSp>
          <p:nvCxnSpPr>
            <p:cNvPr id="2096" name="Line 18"/>
            <p:cNvCxnSpPr/>
            <p:nvPr/>
          </p:nvCxnSpPr>
          <p:spPr>
            <a:xfrm flipH="1">
              <a:off x="2638" y="2367"/>
              <a:ext cx="0" cy="120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  <p:cxnSp>
          <p:nvCxnSpPr>
            <p:cNvPr id="2097" name="Line 19"/>
            <p:cNvCxnSpPr/>
            <p:nvPr/>
          </p:nvCxnSpPr>
          <p:spPr>
            <a:xfrm flipH="1">
              <a:off x="3097" y="2127"/>
              <a:ext cx="0" cy="120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tailEnd type="triangle"/>
            </a:ln>
          </p:spPr>
        </p:cxnSp>
        <p:cxnSp>
          <p:nvCxnSpPr>
            <p:cNvPr id="2098" name="Line 20"/>
            <p:cNvCxnSpPr/>
            <p:nvPr/>
          </p:nvCxnSpPr>
          <p:spPr>
            <a:xfrm flipH="1" flipV="1">
              <a:off x="2797" y="2559"/>
              <a:ext cx="0" cy="576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  <a:headEnd type="triangle"/>
            </a:ln>
          </p:spPr>
        </p:cxnSp>
      </p:grpSp>
      <p:sp>
        <p:nvSpPr>
          <p:cNvPr id="2059" name="WordArt 21"/>
          <p:cNvSpPr>
            <a:spLocks noTextEdit="1"/>
          </p:cNvSpPr>
          <p:nvPr/>
        </p:nvSpPr>
        <p:spPr>
          <a:xfrm>
            <a:off x="7562850" y="1757362"/>
            <a:ext cx="349250" cy="500062"/>
          </a:xfrm>
          <a:solidFill>
            <a:srgbClr val="FFFFFF"/>
          </a:solidFill>
          <a:ln>
            <a:solidFill>
              <a:srgbClr val="FFFFFF"/>
            </a:solidFill>
            <a:miter lim="800000"/>
          </a:ln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/>
            <a:r>
              <a:rPr sz="2400" b="1" kern="1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</a:rPr>
              <a:t>S.V.</a:t>
            </a:r>
          </a:p>
        </p:txBody>
      </p:sp>
      <p:sp>
        <p:nvSpPr>
          <p:cNvPr id="2060" name="WordArt 22"/>
          <p:cNvSpPr>
            <a:spLocks noTextEdit="1"/>
          </p:cNvSpPr>
          <p:nvPr/>
        </p:nvSpPr>
        <p:spPr>
          <a:xfrm>
            <a:off x="4210050" y="1833562"/>
            <a:ext cx="323850" cy="457200"/>
          </a:xfrm>
          <a:solidFill>
            <a:srgbClr val="FFFF00"/>
          </a:solidFill>
          <a:ln>
            <a:solidFill>
              <a:srgbClr val="CC99FF"/>
            </a:solidFill>
            <a:miter lim="800000"/>
          </a:ln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2000" b="1" kern="10">
                <a:ln>
                  <a:solidFill>
                    <a:srgbClr val="CC99FF"/>
                  </a:solidFill>
                </a:ln>
                <a:solidFill>
                  <a:srgbClr val="FFFF00"/>
                </a:solidFill>
                <a:latin typeface="Arial"/>
              </a:rPr>
              <a:t>F.V.</a:t>
            </a:r>
          </a:p>
        </p:txBody>
      </p:sp>
      <p:graphicFrame>
        <p:nvGraphicFramePr>
          <p:cNvPr id="2054" name="Object 23"/>
          <p:cNvGraphicFramePr>
            <a:graphicFrameLocks noChangeAspect="1"/>
          </p:cNvGraphicFramePr>
          <p:nvPr/>
        </p:nvGraphicFramePr>
        <p:xfrm>
          <a:off x="5624512" y="5067300"/>
          <a:ext cx="658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10" progId="CorelDRAW.Graphic.11">
                  <p:embed/>
                </p:oleObj>
              </mc:Choice>
              <mc:Fallback>
                <p:oleObj name="CorelDRAW" r:id="rId10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24512" y="5067300"/>
                        <a:ext cx="658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WordArt 24"/>
          <p:cNvSpPr>
            <a:spLocks noTextEdit="1"/>
          </p:cNvSpPr>
          <p:nvPr/>
        </p:nvSpPr>
        <p:spPr>
          <a:xfrm>
            <a:off x="3219450" y="1309688"/>
            <a:ext cx="666750" cy="676275"/>
          </a:xfrm>
          <a:solidFill>
            <a:srgbClr val="FF0000"/>
          </a:solidFill>
          <a:ln>
            <a:solidFill>
              <a:srgbClr val="CC99FF"/>
            </a:solidFill>
            <a:miter lim="800000"/>
          </a:ln>
        </p:spPr>
        <p:txBody>
          <a:bodyPr wrap="none" fromWordArt="1">
            <a:prstTxWarp prst="textSlantUp">
              <a:avLst/>
            </a:prstTxWarp>
          </a:bodyPr>
          <a:lstStyle/>
          <a:p>
            <a:pPr algn="ctr"/>
            <a:r>
              <a:rPr sz="2400" b="1" kern="10">
                <a:ln>
                  <a:solidFill>
                    <a:srgbClr val="CC99FF"/>
                  </a:solidFill>
                </a:ln>
                <a:solidFill>
                  <a:srgbClr val="FF0000"/>
                </a:solidFill>
                <a:latin typeface="Arial Black"/>
              </a:rPr>
              <a:t>V.P.</a:t>
            </a:r>
          </a:p>
        </p:txBody>
      </p:sp>
      <p:sp>
        <p:nvSpPr>
          <p:cNvPr id="2062" name="WordArt 25"/>
          <p:cNvSpPr>
            <a:spLocks noTextEdit="1"/>
          </p:cNvSpPr>
          <p:nvPr/>
        </p:nvSpPr>
        <p:spPr>
          <a:xfrm>
            <a:off x="8477250" y="1300162"/>
            <a:ext cx="457200" cy="728662"/>
          </a:xfr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/>
            <a:r>
              <a:rPr sz="2400" b="1" kern="1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</a:rPr>
              <a:t>P.P.</a:t>
            </a:r>
          </a:p>
        </p:txBody>
      </p:sp>
      <p:grpSp>
        <p:nvGrpSpPr>
          <p:cNvPr id="2063" name="Group 26"/>
          <p:cNvGrpSpPr/>
          <p:nvPr/>
        </p:nvGrpSpPr>
        <p:grpSpPr>
          <a:xfrm>
            <a:off x="5641975" y="309562"/>
            <a:ext cx="1046162" cy="815975"/>
            <a:chOff x="1656" y="61"/>
            <a:chExt cx="659" cy="514"/>
          </a:xfrm>
        </p:grpSpPr>
        <p:sp>
          <p:nvSpPr>
            <p:cNvPr id="2093" name="AutoShape 27"/>
            <p:cNvSpPr/>
            <p:nvPr/>
          </p:nvSpPr>
          <p:spPr>
            <a:xfrm rot="16140000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94" name="Text Box 28"/>
            <p:cNvSpPr/>
            <p:nvPr/>
          </p:nvSpPr>
          <p:spPr>
            <a:xfrm>
              <a:off x="1656" y="61"/>
              <a:ext cx="659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 b="1">
                  <a:latin typeface="Times New Roman" charset="0"/>
                </a:rPr>
                <a:t>FOR T.V.</a:t>
              </a:r>
              <a:endParaRPr sz="1600" b="1">
                <a:latin typeface="Times New Roman" charset="0"/>
              </a:endParaRPr>
            </a:p>
          </p:txBody>
        </p:sp>
      </p:grpSp>
      <p:grpSp>
        <p:nvGrpSpPr>
          <p:cNvPr id="2064" name="Group 29"/>
          <p:cNvGrpSpPr/>
          <p:nvPr/>
        </p:nvGrpSpPr>
        <p:grpSpPr>
          <a:xfrm>
            <a:off x="3551238" y="4119562"/>
            <a:ext cx="1192212" cy="404812"/>
            <a:chOff x="432" y="2384"/>
            <a:chExt cx="751" cy="255"/>
          </a:xfrm>
        </p:grpSpPr>
        <p:sp>
          <p:nvSpPr>
            <p:cNvPr id="2091" name="AutoShape 30"/>
            <p:cNvSpPr/>
            <p:nvPr/>
          </p:nvSpPr>
          <p:spPr>
            <a:xfrm rot="8580000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92" name="Text Box 31"/>
            <p:cNvSpPr/>
            <p:nvPr/>
          </p:nvSpPr>
          <p:spPr>
            <a:xfrm rot="19380000">
              <a:off x="432" y="2384"/>
              <a:ext cx="645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 b="1">
                  <a:latin typeface="Times New Roman" charset="0"/>
                </a:rPr>
                <a:t>FOR S.V.</a:t>
              </a:r>
              <a:endParaRPr sz="1600" b="1">
                <a:latin typeface="Times New Roman" charset="0"/>
              </a:endParaRPr>
            </a:p>
          </p:txBody>
        </p:sp>
      </p:grpSp>
      <p:grpSp>
        <p:nvGrpSpPr>
          <p:cNvPr id="2065" name="Group 32"/>
          <p:cNvGrpSpPr/>
          <p:nvPr/>
        </p:nvGrpSpPr>
        <p:grpSpPr>
          <a:xfrm>
            <a:off x="7394575" y="4175125"/>
            <a:ext cx="1235075" cy="401638"/>
            <a:chOff x="3535" y="2462"/>
            <a:chExt cx="778" cy="253"/>
          </a:xfrm>
        </p:grpSpPr>
        <p:sp>
          <p:nvSpPr>
            <p:cNvPr id="2089" name="AutoShape 33"/>
            <p:cNvSpPr/>
            <p:nvPr/>
          </p:nvSpPr>
          <p:spPr>
            <a:xfrm rot="2040000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90" name="Text Box 34"/>
            <p:cNvSpPr/>
            <p:nvPr/>
          </p:nvSpPr>
          <p:spPr>
            <a:xfrm rot="2100000">
              <a:off x="3661" y="2462"/>
              <a:ext cx="652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 b="1">
                  <a:latin typeface="Times New Roman" charset="0"/>
                </a:rPr>
                <a:t>FOR F.V.</a:t>
              </a:r>
              <a:endParaRPr sz="1600" b="1">
                <a:latin typeface="Times New Roman" charset="0"/>
              </a:endParaRPr>
            </a:p>
          </p:txBody>
        </p:sp>
      </p:grpSp>
      <p:graphicFrame>
        <p:nvGraphicFramePr>
          <p:cNvPr id="2055" name="Object 35"/>
          <p:cNvGraphicFramePr>
            <a:graphicFrameLocks noChangeAspect="1"/>
          </p:cNvGraphicFramePr>
          <p:nvPr/>
        </p:nvGraphicFramePr>
        <p:xfrm>
          <a:off x="5519738" y="6257925"/>
          <a:ext cx="9747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12" progId="CorelDRAW.Graphic.11">
                  <p:embed/>
                </p:oleObj>
              </mc:Choice>
              <mc:Fallback>
                <p:oleObj name="CorelDRAW" r:id="rId12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19738" y="6257925"/>
                        <a:ext cx="9747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WordArt 36"/>
          <p:cNvSpPr>
            <a:spLocks noTextEdit="1"/>
          </p:cNvSpPr>
          <p:nvPr/>
        </p:nvSpPr>
        <p:spPr>
          <a:xfrm rot="20580000">
            <a:off x="5964238" y="2514600"/>
            <a:ext cx="457200" cy="219075"/>
          </a:xfr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txBody>
          <a:bodyPr wrap="none" fromWordArt="1">
            <a:prstTxWarp prst="textSlantUp">
              <a:avLst/>
            </a:prstTxWarp>
          </a:bodyPr>
          <a:lstStyle/>
          <a:p>
            <a:pPr algn="ctr"/>
            <a:r>
              <a:rPr sz="2400" b="1" kern="10" spc="1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/>
              </a:rPr>
              <a:t>OBJECT</a:t>
            </a:r>
          </a:p>
        </p:txBody>
      </p:sp>
      <p:sp>
        <p:nvSpPr>
          <p:cNvPr id="2067" name="Rectangle 37"/>
          <p:cNvSpPr/>
          <p:nvPr/>
        </p:nvSpPr>
        <p:spPr>
          <a:xfrm>
            <a:off x="14288" y="0"/>
            <a:ext cx="2971800" cy="9144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2068" name="Rectangle 39"/>
          <p:cNvSpPr/>
          <p:nvPr/>
        </p:nvSpPr>
        <p:spPr>
          <a:xfrm>
            <a:off x="14288" y="914400"/>
            <a:ext cx="2971800" cy="13716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2069" name="Text Box 40"/>
          <p:cNvSpPr/>
          <p:nvPr/>
        </p:nvSpPr>
        <p:spPr>
          <a:xfrm>
            <a:off x="395288" y="0"/>
            <a:ext cx="2308225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2400" b="1" u="sng">
                <a:solidFill>
                  <a:srgbClr val="C00000"/>
                </a:solidFill>
              </a:rPr>
              <a:t>FIRST ANGLE </a:t>
            </a:r>
            <a:endParaRPr sz="2400" b="1" u="sng">
              <a:solidFill>
                <a:srgbClr val="C00000"/>
              </a:solidFill>
            </a:endParaRPr>
          </a:p>
          <a:p>
            <a:pPr marL="0" lvl="0" indent="0" eaLnBrk="1" hangingPunct="1"/>
            <a:r>
              <a:rPr sz="2400" b="1" u="sng">
                <a:solidFill>
                  <a:srgbClr val="C00000"/>
                </a:solidFill>
              </a:rPr>
              <a:t>PROJECTION</a:t>
            </a:r>
            <a:endParaRPr sz="2500" b="1" u="sng">
              <a:solidFill>
                <a:srgbClr val="C00000"/>
              </a:solidFill>
            </a:endParaRPr>
          </a:p>
        </p:txBody>
      </p:sp>
      <p:sp>
        <p:nvSpPr>
          <p:cNvPr id="2070" name="Text Box 41"/>
          <p:cNvSpPr/>
          <p:nvPr/>
        </p:nvSpPr>
        <p:spPr>
          <a:xfrm>
            <a:off x="0" y="985838"/>
            <a:ext cx="3127375" cy="11699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1400" b="1" i="1">
                <a:latin typeface="Tahoma" charset="0"/>
              </a:rPr>
              <a:t>IN THIS METHOD, </a:t>
            </a:r>
            <a:endParaRPr sz="1400" b="1" i="1">
              <a:latin typeface="Tahoma" charset="0"/>
            </a:endParaRPr>
          </a:p>
          <a:p>
            <a:pPr marL="0" lvl="0" indent="0" algn="ctr" eaLnBrk="1" hangingPunct="1"/>
            <a:r>
              <a:rPr sz="1400" b="1" i="1">
                <a:latin typeface="Tahoma" charset="0"/>
              </a:rPr>
              <a:t>THE OBJECT IS ASSUMED TO BE </a:t>
            </a:r>
            <a:endParaRPr sz="1400" b="1" i="1">
              <a:latin typeface="Tahoma" charset="0"/>
            </a:endParaRPr>
          </a:p>
          <a:p>
            <a:pPr marL="0" lvl="0" indent="0" algn="ctr" eaLnBrk="1" hangingPunct="1"/>
            <a:r>
              <a:rPr sz="1400" b="1" i="1">
                <a:latin typeface="Tahoma" charset="0"/>
              </a:rPr>
              <a:t>SITUATED IN FIRST QUADRANT </a:t>
            </a:r>
            <a:endParaRPr sz="1400" b="1" i="1">
              <a:latin typeface="Tahoma" charset="0"/>
            </a:endParaRPr>
          </a:p>
          <a:p>
            <a:pPr marL="0" lvl="0" indent="0" algn="ctr" eaLnBrk="1" hangingPunct="1"/>
            <a:r>
              <a:rPr sz="1400" b="1" i="1">
                <a:latin typeface="Tahoma" charset="0"/>
              </a:rPr>
              <a:t>MEANS </a:t>
            </a:r>
            <a:endParaRPr sz="1400" b="1" i="1">
              <a:latin typeface="Tahoma" charset="0"/>
            </a:endParaRPr>
          </a:p>
          <a:p>
            <a:pPr marL="0" lvl="0" indent="0" algn="ctr" eaLnBrk="1" hangingPunct="1"/>
            <a:r>
              <a:rPr sz="1400" b="1" i="1">
                <a:latin typeface="Tahoma" charset="0"/>
              </a:rPr>
              <a:t>ABOVE HP &amp; INFRONT OF VP. </a:t>
            </a:r>
            <a:endParaRPr sz="1400" b="1" i="1">
              <a:latin typeface="Tahoma" charset="0"/>
            </a:endParaRPr>
          </a:p>
        </p:txBody>
      </p:sp>
      <p:grpSp>
        <p:nvGrpSpPr>
          <p:cNvPr id="2071" name="Group 44"/>
          <p:cNvGrpSpPr/>
          <p:nvPr/>
        </p:nvGrpSpPr>
        <p:grpSpPr>
          <a:xfrm>
            <a:off x="90488" y="3352800"/>
            <a:ext cx="2743200" cy="2038350"/>
            <a:chOff x="246" y="2220"/>
            <a:chExt cx="1728" cy="1284"/>
          </a:xfrm>
        </p:grpSpPr>
        <p:grpSp>
          <p:nvGrpSpPr>
            <p:cNvPr id="2073" name="Group 45"/>
            <p:cNvGrpSpPr/>
            <p:nvPr/>
          </p:nvGrpSpPr>
          <p:grpSpPr>
            <a:xfrm>
              <a:off x="432" y="2256"/>
              <a:ext cx="1344" cy="1232"/>
              <a:chOff x="4368" y="864"/>
              <a:chExt cx="1152" cy="1056"/>
            </a:xfrm>
          </p:grpSpPr>
          <p:sp>
            <p:nvSpPr>
              <p:cNvPr id="2086" name="Rectangle 46"/>
              <p:cNvSpPr/>
              <p:nvPr/>
            </p:nvSpPr>
            <p:spPr>
              <a:xfrm>
                <a:off x="4896" y="864"/>
                <a:ext cx="624" cy="528"/>
              </a:xfrm>
              <a:prstGeom prst="rect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  <a:miter lim="800000"/>
              </a:ln>
            </p:spPr>
            <p:txBody>
              <a:bodyPr wrap="none"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2087" name="Rectangle 47"/>
              <p:cNvSpPr/>
              <p:nvPr/>
            </p:nvSpPr>
            <p:spPr>
              <a:xfrm>
                <a:off x="4368" y="864"/>
                <a:ext cx="624" cy="528"/>
              </a:xfrm>
              <a:prstGeom prst="rect">
                <a:avLst/>
              </a:prstGeom>
              <a:solidFill>
                <a:schemeClr val="hlink"/>
              </a:solidFill>
              <a:ln>
                <a:solidFill>
                  <a:schemeClr val="tx1"/>
                </a:solidFill>
                <a:miter lim="800000"/>
              </a:ln>
            </p:spPr>
            <p:txBody>
              <a:bodyPr wrap="none"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2088" name="Rectangle 48"/>
              <p:cNvSpPr/>
              <p:nvPr/>
            </p:nvSpPr>
            <p:spPr>
              <a:xfrm>
                <a:off x="4368" y="1392"/>
                <a:ext cx="624" cy="528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  <a:miter lim="800000"/>
              </a:ln>
            </p:spPr>
            <p:txBody>
              <a:bodyPr wrap="none"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</p:grpSp>
        <p:sp>
          <p:nvSpPr>
            <p:cNvPr id="2074" name="Rectangle 49"/>
            <p:cNvSpPr/>
            <p:nvPr/>
          </p:nvSpPr>
          <p:spPr>
            <a:xfrm>
              <a:off x="672" y="2496"/>
              <a:ext cx="288" cy="24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75" name="Text Box 50"/>
            <p:cNvSpPr/>
            <p:nvPr/>
          </p:nvSpPr>
          <p:spPr>
            <a:xfrm>
              <a:off x="246" y="2757"/>
              <a:ext cx="220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>
                  <a:latin typeface="Times New Roman" charset="0"/>
                </a:rPr>
                <a:t>X</a:t>
              </a:r>
              <a:endParaRPr>
                <a:latin typeface="Times New Roman" charset="0"/>
              </a:endParaRPr>
            </a:p>
          </p:txBody>
        </p:sp>
        <p:sp>
          <p:nvSpPr>
            <p:cNvPr id="2076" name="Text Box 51"/>
            <p:cNvSpPr/>
            <p:nvPr/>
          </p:nvSpPr>
          <p:spPr>
            <a:xfrm>
              <a:off x="1754" y="2754"/>
              <a:ext cx="220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>
                  <a:latin typeface="Times New Roman" charset="0"/>
                </a:rPr>
                <a:t>Y</a:t>
              </a:r>
              <a:endParaRPr>
                <a:latin typeface="Times New Roman" charset="0"/>
              </a:endParaRPr>
            </a:p>
          </p:txBody>
        </p:sp>
        <p:grpSp>
          <p:nvGrpSpPr>
            <p:cNvPr id="2077" name="Group 52"/>
            <p:cNvGrpSpPr/>
            <p:nvPr/>
          </p:nvGrpSpPr>
          <p:grpSpPr>
            <a:xfrm>
              <a:off x="405" y="2220"/>
              <a:ext cx="1407" cy="1284"/>
              <a:chOff x="4101" y="2316"/>
              <a:chExt cx="1407" cy="1284"/>
            </a:xfrm>
          </p:grpSpPr>
          <p:sp>
            <p:nvSpPr>
              <p:cNvPr id="2083" name="Text Box 53"/>
              <p:cNvSpPr/>
              <p:nvPr/>
            </p:nvSpPr>
            <p:spPr>
              <a:xfrm>
                <a:off x="4101" y="2334"/>
                <a:ext cx="279" cy="21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  <a:r>
                  <a:rPr sz="1600">
                    <a:latin typeface="Times New Roman" charset="0"/>
                  </a:rPr>
                  <a:t>VP</a:t>
                </a:r>
                <a:endParaRPr sz="1600">
                  <a:latin typeface="Times New Roman" charset="0"/>
                </a:endParaRPr>
              </a:p>
            </p:txBody>
          </p:sp>
          <p:sp>
            <p:nvSpPr>
              <p:cNvPr id="2084" name="Text Box 54"/>
              <p:cNvSpPr/>
              <p:nvPr/>
            </p:nvSpPr>
            <p:spPr>
              <a:xfrm>
                <a:off x="4110" y="3388"/>
                <a:ext cx="279" cy="21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  <a:r>
                  <a:rPr sz="1600">
                    <a:latin typeface="Times New Roman" charset="0"/>
                  </a:rPr>
                  <a:t>HP</a:t>
                </a:r>
                <a:endParaRPr sz="1600">
                  <a:latin typeface="Times New Roman" charset="0"/>
                </a:endParaRPr>
              </a:p>
            </p:txBody>
          </p:sp>
          <p:sp>
            <p:nvSpPr>
              <p:cNvPr id="2085" name="Text Box 55"/>
              <p:cNvSpPr/>
              <p:nvPr/>
            </p:nvSpPr>
            <p:spPr>
              <a:xfrm>
                <a:off x="5250" y="2316"/>
                <a:ext cx="258" cy="21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  <a:r>
                  <a:rPr sz="1600">
                    <a:latin typeface="Times New Roman" charset="0"/>
                  </a:rPr>
                  <a:t>PP</a:t>
                </a:r>
                <a:endParaRPr sz="1600">
                  <a:latin typeface="Times New Roman" charset="0"/>
                </a:endParaRPr>
              </a:p>
            </p:txBody>
          </p:sp>
        </p:grpSp>
        <p:sp>
          <p:nvSpPr>
            <p:cNvPr id="2078" name="Text Box 56"/>
            <p:cNvSpPr/>
            <p:nvPr/>
          </p:nvSpPr>
          <p:spPr>
            <a:xfrm>
              <a:off x="681" y="2505"/>
              <a:ext cx="279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>
                  <a:latin typeface="Times New Roman" charset="0"/>
                </a:rPr>
                <a:t>FV</a:t>
              </a:r>
              <a:endParaRPr sz="1600">
                <a:latin typeface="Times New Roman" charset="0"/>
              </a:endParaRPr>
            </a:p>
          </p:txBody>
        </p:sp>
        <p:sp>
          <p:nvSpPr>
            <p:cNvPr id="2079" name="Rectangle 57"/>
            <p:cNvSpPr/>
            <p:nvPr/>
          </p:nvSpPr>
          <p:spPr>
            <a:xfrm>
              <a:off x="1296" y="2496"/>
              <a:ext cx="288" cy="24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80" name="Rectangle 58"/>
            <p:cNvSpPr/>
            <p:nvPr/>
          </p:nvSpPr>
          <p:spPr>
            <a:xfrm>
              <a:off x="672" y="3006"/>
              <a:ext cx="288" cy="24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2081" name="Text Box 59"/>
            <p:cNvSpPr/>
            <p:nvPr/>
          </p:nvSpPr>
          <p:spPr>
            <a:xfrm>
              <a:off x="1275" y="2505"/>
              <a:ext cx="357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>
                  <a:latin typeface="Times New Roman" charset="0"/>
                </a:rPr>
                <a:t>LSV</a:t>
              </a:r>
              <a:endParaRPr sz="1600">
                <a:latin typeface="Times New Roman" charset="0"/>
              </a:endParaRPr>
            </a:p>
          </p:txBody>
        </p:sp>
        <p:sp>
          <p:nvSpPr>
            <p:cNvPr id="2082" name="Text Box 60"/>
            <p:cNvSpPr/>
            <p:nvPr/>
          </p:nvSpPr>
          <p:spPr>
            <a:xfrm>
              <a:off x="675" y="3033"/>
              <a:ext cx="286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>
                  <a:latin typeface="Times New Roman" charset="0"/>
                </a:rPr>
                <a:t>TV</a:t>
              </a:r>
              <a:endParaRPr sz="1600">
                <a:latin typeface="Times New Roman" charset="0"/>
              </a:endParaRPr>
            </a:p>
          </p:txBody>
        </p:sp>
      </p:grpSp>
      <p:pic>
        <p:nvPicPr>
          <p:cNvPr id="2072" name="Picture 3" descr="Logo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3250" y="1803400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grpSp>
        <p:nvGrpSpPr>
          <p:cNvPr id="3080" name="Group 2"/>
          <p:cNvGrpSpPr/>
          <p:nvPr/>
        </p:nvGrpSpPr>
        <p:grpSpPr>
          <a:xfrm>
            <a:off x="6553200" y="3886200"/>
            <a:ext cx="2133600" cy="1955800"/>
            <a:chOff x="4368" y="864"/>
            <a:chExt cx="1152" cy="1056"/>
          </a:xfrm>
        </p:grpSpPr>
        <p:sp>
          <p:nvSpPr>
            <p:cNvPr id="3188" name="Rectangle 3"/>
            <p:cNvSpPr/>
            <p:nvPr/>
          </p:nvSpPr>
          <p:spPr>
            <a:xfrm>
              <a:off x="4896" y="864"/>
              <a:ext cx="624" cy="528"/>
            </a:xfrm>
            <a:prstGeom prst="rect">
              <a:avLst/>
            </a:prstGeom>
            <a:solidFill>
              <a:srgbClr val="CCFF33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3189" name="Rectangle 4"/>
            <p:cNvSpPr/>
            <p:nvPr/>
          </p:nvSpPr>
          <p:spPr>
            <a:xfrm>
              <a:off x="4368" y="864"/>
              <a:ext cx="624" cy="528"/>
            </a:xfrm>
            <a:prstGeom prst="rect">
              <a:avLst/>
            </a:prstGeom>
            <a:solidFill>
              <a:schemeClr val="hlink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3190" name="Rectangle 5"/>
            <p:cNvSpPr/>
            <p:nvPr/>
          </p:nvSpPr>
          <p:spPr>
            <a:xfrm>
              <a:off x="4368" y="1392"/>
              <a:ext cx="624" cy="528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</p:grpSp>
      <p:sp>
        <p:nvSpPr>
          <p:cNvPr id="3081" name="Rectangle 6"/>
          <p:cNvSpPr/>
          <p:nvPr/>
        </p:nvSpPr>
        <p:spPr>
          <a:xfrm>
            <a:off x="6934200" y="4114800"/>
            <a:ext cx="4572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grpSp>
        <p:nvGrpSpPr>
          <p:cNvPr id="3082" name="Group 10"/>
          <p:cNvGrpSpPr/>
          <p:nvPr/>
        </p:nvGrpSpPr>
        <p:grpSpPr>
          <a:xfrm>
            <a:off x="288925" y="2062162"/>
            <a:ext cx="1793875" cy="860425"/>
            <a:chOff x="507" y="1646"/>
            <a:chExt cx="1344" cy="644"/>
          </a:xfrm>
        </p:grpSpPr>
        <p:sp>
          <p:nvSpPr>
            <p:cNvPr id="3187" name="AutoShape 11"/>
            <p:cNvSpPr/>
            <p:nvPr/>
          </p:nvSpPr>
          <p:spPr>
            <a:xfrm rot="9300000" flipH="1">
              <a:off x="507" y="1646"/>
              <a:ext cx="1344" cy="644"/>
            </a:xfrm>
            <a:prstGeom prst="parallelogram">
              <a:avLst>
                <a:gd name="adj" fmla="val 71614"/>
              </a:avLst>
            </a:prstGeom>
            <a:solidFill>
              <a:srgbClr val="99CCFF"/>
            </a:solidFill>
            <a:ln w="28575">
              <a:solidFill>
                <a:schemeClr val="accent2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graphicFrame>
          <p:nvGraphicFramePr>
            <p:cNvPr id="3079" name="Object 12"/>
            <p:cNvGraphicFramePr>
              <a:graphicFrameLocks noChangeAspect="1"/>
            </p:cNvGraphicFramePr>
            <p:nvPr/>
          </p:nvGraphicFramePr>
          <p:xfrm>
            <a:off x="1555" y="1928"/>
            <a:ext cx="246" cy="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CorelDRAW" r:id="rId2" progId="CorelDRAW.Graphic.11">
                    <p:embed/>
                  </p:oleObj>
                </mc:Choice>
                <mc:Fallback>
                  <p:oleObj name="CorelDRAW" r:id="rId2" progId="CorelDRAW.Graphic.11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55" y="1928"/>
                          <a:ext cx="246" cy="1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83" name="Group 13"/>
          <p:cNvGrpSpPr/>
          <p:nvPr/>
        </p:nvGrpSpPr>
        <p:grpSpPr>
          <a:xfrm>
            <a:off x="-76200" y="1146175"/>
            <a:ext cx="1570038" cy="1041400"/>
            <a:chOff x="234" y="960"/>
            <a:chExt cx="1176" cy="780"/>
          </a:xfrm>
        </p:grpSpPr>
        <p:sp>
          <p:nvSpPr>
            <p:cNvPr id="3186" name="AutoShape 14"/>
            <p:cNvSpPr/>
            <p:nvPr/>
          </p:nvSpPr>
          <p:spPr>
            <a:xfrm rot="19980000">
              <a:off x="234" y="1152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graphicFrame>
          <p:nvGraphicFramePr>
            <p:cNvPr id="3078" name="Object 15"/>
            <p:cNvGraphicFramePr>
              <a:graphicFrameLocks noChangeAspect="1"/>
            </p:cNvGraphicFramePr>
            <p:nvPr/>
          </p:nvGraphicFramePr>
          <p:xfrm>
            <a:off x="1039" y="960"/>
            <a:ext cx="15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CorelDRAW" r:id="rId4" progId="CorelDRAW.Graphic.11">
                    <p:embed/>
                  </p:oleObj>
                </mc:Choice>
                <mc:Fallback>
                  <p:oleObj name="CorelDRAW" r:id="rId4" progId="CorelDRAW.Graphic.11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39" y="960"/>
                          <a:ext cx="15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84" name="Group 16"/>
          <p:cNvGrpSpPr/>
          <p:nvPr/>
        </p:nvGrpSpPr>
        <p:grpSpPr>
          <a:xfrm>
            <a:off x="1042988" y="1300162"/>
            <a:ext cx="1543050" cy="863600"/>
            <a:chOff x="1032" y="1072"/>
            <a:chExt cx="1155" cy="646"/>
          </a:xfrm>
        </p:grpSpPr>
        <p:sp>
          <p:nvSpPr>
            <p:cNvPr id="3185" name="AutoShape 17"/>
            <p:cNvSpPr/>
            <p:nvPr/>
          </p:nvSpPr>
          <p:spPr>
            <a:xfrm rot="1620000" flipV="1">
              <a:off x="1032" y="1140"/>
              <a:ext cx="1155" cy="578"/>
            </a:xfrm>
            <a:prstGeom prst="parallelogram">
              <a:avLst>
                <a:gd name="adj" fmla="val 50882"/>
              </a:avLst>
            </a:prstGeom>
            <a:solidFill>
              <a:srgbClr val="CCFF33"/>
            </a:solidFill>
            <a:ln w="28575">
              <a:solidFill>
                <a:srgbClr val="D60093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graphicFrame>
          <p:nvGraphicFramePr>
            <p:cNvPr id="3077" name="Object 18"/>
            <p:cNvGraphicFramePr>
              <a:graphicFrameLocks noChangeAspect="1"/>
            </p:cNvGraphicFramePr>
            <p:nvPr/>
          </p:nvGraphicFramePr>
          <p:xfrm>
            <a:off x="1296" y="1072"/>
            <a:ext cx="594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CorelDRAW" r:id="rId6" progId="CorelDRAW.Graphic.11">
                    <p:embed/>
                  </p:oleObj>
                </mc:Choice>
                <mc:Fallback>
                  <p:oleObj name="CorelDRAW" r:id="rId6" progId="CorelDRAW.Graphic.11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96" y="1072"/>
                          <a:ext cx="594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5" name="Text Box 19"/>
          <p:cNvSpPr/>
          <p:nvPr/>
        </p:nvSpPr>
        <p:spPr>
          <a:xfrm rot="21060000">
            <a:off x="-65088" y="2425700"/>
            <a:ext cx="330200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600">
                <a:latin typeface="Times New Roman" charset="0"/>
              </a:rPr>
              <a:t>X</a:t>
            </a:r>
            <a:endParaRPr sz="1600">
              <a:latin typeface="Times New Roman" charset="0"/>
            </a:endParaRPr>
          </a:p>
        </p:txBody>
      </p:sp>
      <p:sp>
        <p:nvSpPr>
          <p:cNvPr id="3086" name="Text Box 20"/>
          <p:cNvSpPr/>
          <p:nvPr/>
        </p:nvSpPr>
        <p:spPr>
          <a:xfrm rot="21060000">
            <a:off x="1225550" y="1760538"/>
            <a:ext cx="330200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600">
                <a:latin typeface="Times New Roman" charset="0"/>
              </a:rPr>
              <a:t>Y</a:t>
            </a:r>
            <a:endParaRPr sz="1600">
              <a:latin typeface="Times New Roman" charset="0"/>
            </a:endParaRPr>
          </a:p>
        </p:txBody>
      </p:sp>
      <p:cxnSp>
        <p:nvCxnSpPr>
          <p:cNvPr id="3087" name="Line 21"/>
          <p:cNvCxnSpPr/>
          <p:nvPr/>
        </p:nvCxnSpPr>
        <p:spPr>
          <a:xfrm flipH="1" flipV="1">
            <a:off x="701675" y="1787525"/>
            <a:ext cx="639762" cy="3206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oval"/>
            <a:tailEnd type="triangle"/>
          </a:ln>
        </p:spPr>
      </p:cxnSp>
      <p:sp>
        <p:nvSpPr>
          <p:cNvPr id="3088" name="Arc 22"/>
          <p:cNvSpPr/>
          <p:nvPr/>
        </p:nvSpPr>
        <p:spPr>
          <a:xfrm rot="5820000">
            <a:off x="188912" y="2941638"/>
            <a:ext cx="896938" cy="896938"/>
          </a:xfrm>
          <a:custGeom>
            <a:gdLst>
              <a:gd name="GT0" fmla="+- l w 0"/>
              <a:gd name="GT1" fmla="+- t h 0"/>
            </a:gdLst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l" t="t" r="GT0" b="GT1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tailEnd type="triangle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3089" name="Arc 23"/>
          <p:cNvSpPr/>
          <p:nvPr/>
        </p:nvSpPr>
        <p:spPr>
          <a:xfrm rot="2340000">
            <a:off x="1709738" y="614362"/>
            <a:ext cx="896938" cy="846138"/>
          </a:xfrm>
          <a:custGeom>
            <a:gdLst>
              <a:gd name="GT0" fmla="+- l w 0"/>
              <a:gd name="GT1" fmla="+- t h 0"/>
            </a:gdLst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l" t="t" r="GT0" b="GT1"/>
            <a:pathLst>
              <a:path w="21600" h="20339" fill="none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</a:path>
              <a:path w="21600" h="20339" stroke="0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  <a:lnTo>
                  <a:pt x="0" y="2033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triangle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cxnSp>
        <p:nvCxnSpPr>
          <p:cNvPr id="3090" name="Line 24"/>
          <p:cNvCxnSpPr/>
          <p:nvPr/>
        </p:nvCxnSpPr>
        <p:spPr>
          <a:xfrm flipH="1">
            <a:off x="188912" y="2555875"/>
            <a:ext cx="0" cy="12192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cxnSp>
        <p:nvCxnSpPr>
          <p:cNvPr id="3091" name="Line 25"/>
          <p:cNvCxnSpPr/>
          <p:nvPr/>
        </p:nvCxnSpPr>
        <p:spPr>
          <a:xfrm flipV="1">
            <a:off x="1149350" y="609600"/>
            <a:ext cx="1217612" cy="512762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cxnSp>
        <p:nvCxnSpPr>
          <p:cNvPr id="3092" name="Line 26"/>
          <p:cNvCxnSpPr/>
          <p:nvPr/>
        </p:nvCxnSpPr>
        <p:spPr>
          <a:xfrm flipH="1">
            <a:off x="1149350" y="2684462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3093" name="Line 27"/>
          <p:cNvCxnSpPr/>
          <p:nvPr/>
        </p:nvCxnSpPr>
        <p:spPr>
          <a:xfrm flipV="1">
            <a:off x="1752600" y="1752600"/>
            <a:ext cx="255588" cy="128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triangle"/>
          </a:ln>
        </p:spPr>
      </p:cxnSp>
      <p:grpSp>
        <p:nvGrpSpPr>
          <p:cNvPr id="3094" name="Group 28"/>
          <p:cNvGrpSpPr/>
          <p:nvPr/>
        </p:nvGrpSpPr>
        <p:grpSpPr>
          <a:xfrm>
            <a:off x="381000" y="3990975"/>
            <a:ext cx="2590800" cy="1928812"/>
            <a:chOff x="1920" y="384"/>
            <a:chExt cx="1935" cy="1440"/>
          </a:xfrm>
        </p:grpSpPr>
        <p:sp>
          <p:nvSpPr>
            <p:cNvPr id="3168" name="AutoShape 29"/>
            <p:cNvSpPr/>
            <p:nvPr/>
          </p:nvSpPr>
          <p:spPr>
            <a:xfrm rot="19980000">
              <a:off x="1920" y="1236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grpSp>
          <p:nvGrpSpPr>
            <p:cNvPr id="3169" name="Group 30"/>
            <p:cNvGrpSpPr/>
            <p:nvPr/>
          </p:nvGrpSpPr>
          <p:grpSpPr>
            <a:xfrm>
              <a:off x="1920" y="384"/>
              <a:ext cx="1935" cy="1417"/>
              <a:chOff x="1920" y="384"/>
              <a:chExt cx="1935" cy="1417"/>
            </a:xfrm>
          </p:grpSpPr>
          <p:grpSp>
            <p:nvGrpSpPr>
              <p:cNvPr id="3170" name="Group 31"/>
              <p:cNvGrpSpPr/>
              <p:nvPr/>
            </p:nvGrpSpPr>
            <p:grpSpPr>
              <a:xfrm>
                <a:off x="1920" y="384"/>
                <a:ext cx="1176" cy="780"/>
                <a:chOff x="234" y="960"/>
                <a:chExt cx="1176" cy="780"/>
              </a:xfrm>
            </p:grpSpPr>
            <p:sp>
              <p:nvSpPr>
                <p:cNvPr id="3184" name="AutoShape 32"/>
                <p:cNvSpPr/>
                <p:nvPr/>
              </p:nvSpPr>
              <p:spPr>
                <a:xfrm rot="19980000">
                  <a:off x="234" y="1152"/>
                  <a:ext cx="1176" cy="588"/>
                </a:xfrm>
                <a:prstGeom prst="parallelogram">
                  <a:avLst>
                    <a:gd name="adj" fmla="val 50926"/>
                  </a:avLst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graphicFrame>
              <p:nvGraphicFramePr>
                <p:cNvPr id="3076" name="Object 33"/>
                <p:cNvGraphicFramePr>
                  <a:graphicFrameLocks noChangeAspect="1"/>
                </p:cNvGraphicFramePr>
                <p:nvPr/>
              </p:nvGraphicFramePr>
              <p:xfrm>
                <a:off x="1039" y="960"/>
                <a:ext cx="154" cy="1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7" name="CorelDRAW" r:id="rId8" progId="CorelDRAW.Graphic.11">
                        <p:embed/>
                      </p:oleObj>
                    </mc:Choice>
                    <mc:Fallback>
                      <p:oleObj name="CorelDRAW" r:id="rId8" progId="CorelDRAW.Graphic.11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39" y="960"/>
                              <a:ext cx="154" cy="1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  <a:miter lim="800000"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171" name="Group 34"/>
              <p:cNvGrpSpPr/>
              <p:nvPr/>
            </p:nvGrpSpPr>
            <p:grpSpPr>
              <a:xfrm>
                <a:off x="2700" y="492"/>
                <a:ext cx="1155" cy="646"/>
                <a:chOff x="1032" y="1072"/>
                <a:chExt cx="1155" cy="646"/>
              </a:xfrm>
            </p:grpSpPr>
            <p:sp>
              <p:nvSpPr>
                <p:cNvPr id="3183" name="AutoShape 35"/>
                <p:cNvSpPr/>
                <p:nvPr/>
              </p:nvSpPr>
              <p:spPr>
                <a:xfrm rot="1620000" flipV="1">
                  <a:off x="1032" y="1140"/>
                  <a:ext cx="1155" cy="578"/>
                </a:xfrm>
                <a:prstGeom prst="parallelogram">
                  <a:avLst>
                    <a:gd name="adj" fmla="val 50882"/>
                  </a:avLst>
                </a:prstGeom>
                <a:solidFill>
                  <a:srgbClr val="CCFF33"/>
                </a:solidFill>
                <a:ln w="28575">
                  <a:solidFill>
                    <a:srgbClr val="D60093"/>
                  </a:solidFill>
                  <a:miter lim="800000"/>
                </a:ln>
              </p:spPr>
              <p:txBody>
                <a:bodyPr wrap="none"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graphicFrame>
              <p:nvGraphicFramePr>
                <p:cNvPr id="3075" name="Object 36"/>
                <p:cNvGraphicFramePr>
                  <a:graphicFrameLocks noChangeAspect="1"/>
                </p:cNvGraphicFramePr>
                <p:nvPr/>
              </p:nvGraphicFramePr>
              <p:xfrm>
                <a:off x="1296" y="1072"/>
                <a:ext cx="594" cy="3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8" name="CorelDRAW" r:id="rId9" progId="CorelDRAW.Graphic.11">
                        <p:embed/>
                      </p:oleObj>
                    </mc:Choice>
                    <mc:Fallback>
                      <p:oleObj name="CorelDRAW" r:id="rId9" progId="CorelDRAW.Graphic.11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96" y="1072"/>
                              <a:ext cx="594" cy="38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  <a:miter lim="800000"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3172" name="Line 37"/>
              <p:cNvCxnSpPr/>
              <p:nvPr/>
            </p:nvCxnSpPr>
            <p:spPr>
              <a:xfrm flipH="1" flipV="1">
                <a:off x="3135" y="1230"/>
                <a:ext cx="48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oval"/>
                <a:tailEnd type="triangle"/>
              </a:ln>
            </p:spPr>
          </p:cxnSp>
          <p:grpSp>
            <p:nvGrpSpPr>
              <p:cNvPr id="3173" name="Group 38"/>
              <p:cNvGrpSpPr/>
              <p:nvPr/>
            </p:nvGrpSpPr>
            <p:grpSpPr>
              <a:xfrm>
                <a:off x="2640" y="1404"/>
                <a:ext cx="230" cy="397"/>
                <a:chOff x="1926" y="2047"/>
                <a:chExt cx="257" cy="445"/>
              </a:xfrm>
            </p:grpSpPr>
            <p:sp>
              <p:nvSpPr>
                <p:cNvPr id="3174" name="Freeform 39"/>
                <p:cNvSpPr/>
                <p:nvPr/>
              </p:nvSpPr>
              <p:spPr>
                <a:xfrm>
                  <a:off x="1976" y="2047"/>
                  <a:ext cx="13" cy="34"/>
                </a:xfrm>
                <a:custGeom>
                  <a:gdLst>
                    <a:gd name="GT0" fmla="+- l w 0"/>
                    <a:gd name="GT1" fmla="+- t h 0"/>
                  </a:gdLst>
                  <a:cxnLst>
                    <a:cxn ang="0">
                      <a:pos x="13" y="25"/>
                    </a:cxn>
                    <a:cxn ang="0">
                      <a:pos x="0" y="34"/>
                    </a:cxn>
                    <a:cxn ang="0">
                      <a:pos x="0" y="9"/>
                    </a:cxn>
                    <a:cxn ang="0">
                      <a:pos x="13" y="0"/>
                    </a:cxn>
                    <a:cxn ang="0">
                      <a:pos x="13" y="25"/>
                    </a:cxn>
                  </a:cxnLst>
                  <a:rect l="l" t="t" r="GT0" b="GT1"/>
                  <a:pathLst>
                    <a:path w="13" h="34">
                      <a:moveTo>
                        <a:pt x="13" y="25"/>
                      </a:moveTo>
                      <a:lnTo>
                        <a:pt x="0" y="34"/>
                      </a:lnTo>
                      <a:lnTo>
                        <a:pt x="0" y="9"/>
                      </a:lnTo>
                      <a:lnTo>
                        <a:pt x="13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  <a:round/>
                </a:ln>
              </p:spPr>
              <p:txBody>
                <a:bodyPr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sp>
              <p:nvSpPr>
                <p:cNvPr id="3175" name="Freeform 40"/>
                <p:cNvSpPr/>
                <p:nvPr/>
              </p:nvSpPr>
              <p:spPr>
                <a:xfrm>
                  <a:off x="1930" y="2275"/>
                  <a:ext cx="92" cy="210"/>
                </a:xfrm>
                <a:custGeom>
                  <a:gdLst>
                    <a:gd name="GT0" fmla="+- l w 0"/>
                    <a:gd name="GT1" fmla="+- t h 0"/>
                  </a:gdLst>
                  <a:cxnLst>
                    <a:cxn ang="0">
                      <a:pos x="13" y="200"/>
                    </a:cxn>
                    <a:cxn ang="0">
                      <a:pos x="0" y="210"/>
                    </a:cxn>
                    <a:cxn ang="0">
                      <a:pos x="0" y="71"/>
                    </a:cxn>
                    <a:cxn ang="0">
                      <a:pos x="13" y="62"/>
                    </a:cxn>
                    <a:cxn ang="0">
                      <a:pos x="13" y="123"/>
                    </a:cxn>
                    <a:cxn ang="0">
                      <a:pos x="79" y="73"/>
                    </a:cxn>
                    <a:cxn ang="0">
                      <a:pos x="79" y="12"/>
                    </a:cxn>
                    <a:cxn ang="0">
                      <a:pos x="92" y="0"/>
                    </a:cxn>
                    <a:cxn ang="0">
                      <a:pos x="92" y="139"/>
                    </a:cxn>
                    <a:cxn ang="0">
                      <a:pos x="79" y="148"/>
                    </a:cxn>
                    <a:cxn ang="0">
                      <a:pos x="79" y="87"/>
                    </a:cxn>
                    <a:cxn ang="0">
                      <a:pos x="13" y="137"/>
                    </a:cxn>
                    <a:cxn ang="0">
                      <a:pos x="13" y="200"/>
                    </a:cxn>
                  </a:cxnLst>
                  <a:rect l="l" t="t" r="GT0" b="GT1"/>
                  <a:pathLst>
                    <a:path w="92" h="210">
                      <a:moveTo>
                        <a:pt x="13" y="200"/>
                      </a:moveTo>
                      <a:lnTo>
                        <a:pt x="0" y="210"/>
                      </a:lnTo>
                      <a:lnTo>
                        <a:pt x="0" y="71"/>
                      </a:lnTo>
                      <a:lnTo>
                        <a:pt x="13" y="62"/>
                      </a:lnTo>
                      <a:lnTo>
                        <a:pt x="13" y="123"/>
                      </a:lnTo>
                      <a:lnTo>
                        <a:pt x="79" y="73"/>
                      </a:lnTo>
                      <a:lnTo>
                        <a:pt x="79" y="12"/>
                      </a:lnTo>
                      <a:lnTo>
                        <a:pt x="92" y="0"/>
                      </a:lnTo>
                      <a:lnTo>
                        <a:pt x="92" y="139"/>
                      </a:lnTo>
                      <a:lnTo>
                        <a:pt x="79" y="148"/>
                      </a:lnTo>
                      <a:lnTo>
                        <a:pt x="79" y="87"/>
                      </a:lnTo>
                      <a:lnTo>
                        <a:pt x="13" y="137"/>
                      </a:lnTo>
                      <a:lnTo>
                        <a:pt x="13" y="20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  <a:round/>
                </a:ln>
              </p:spPr>
              <p:txBody>
                <a:bodyPr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sp>
              <p:nvSpPr>
                <p:cNvPr id="3176" name="Freeform 41"/>
                <p:cNvSpPr/>
                <p:nvPr/>
              </p:nvSpPr>
              <p:spPr>
                <a:xfrm>
                  <a:off x="2053" y="2354"/>
                  <a:ext cx="13" cy="37"/>
                </a:xfrm>
                <a:custGeom>
                  <a:gdLst>
                    <a:gd name="GT0" fmla="+- l w 0"/>
                    <a:gd name="GT1" fmla="+- t h 0"/>
                  </a:gdLst>
                  <a:cxnLst>
                    <a:cxn ang="0">
                      <a:pos x="13" y="27"/>
                    </a:cxn>
                    <a:cxn ang="0">
                      <a:pos x="0" y="37"/>
                    </a:cxn>
                    <a:cxn ang="0">
                      <a:pos x="0" y="12"/>
                    </a:cxn>
                    <a:cxn ang="0">
                      <a:pos x="13" y="0"/>
                    </a:cxn>
                    <a:cxn ang="0">
                      <a:pos x="13" y="27"/>
                    </a:cxn>
                  </a:cxnLst>
                  <a:rect l="l" t="t" r="GT0" b="GT1"/>
                  <a:pathLst>
                    <a:path w="13" h="37">
                      <a:moveTo>
                        <a:pt x="13" y="27"/>
                      </a:moveTo>
                      <a:lnTo>
                        <a:pt x="0" y="37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13" y="2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  <a:round/>
                </a:ln>
              </p:spPr>
              <p:txBody>
                <a:bodyPr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sp>
              <p:nvSpPr>
                <p:cNvPr id="3177" name="Freeform 42"/>
                <p:cNvSpPr>
                  <a:spLocks noEditPoints="1"/>
                </p:cNvSpPr>
                <p:nvPr/>
              </p:nvSpPr>
              <p:spPr>
                <a:xfrm>
                  <a:off x="2097" y="2175"/>
                  <a:ext cx="81" cy="181"/>
                </a:xfrm>
                <a:custGeom>
                  <a:gdLst>
                    <a:gd name="GT0" fmla="+- l w 0"/>
                    <a:gd name="GT1" fmla="+- t h 0"/>
                  </a:gdLst>
                  <a:cxnLst>
                    <a:cxn ang="0">
                      <a:pos x="13" y="46"/>
                    </a:cxn>
                    <a:cxn ang="0">
                      <a:pos x="13" y="98"/>
                    </a:cxn>
                    <a:cxn ang="0">
                      <a:pos x="34" y="83"/>
                    </a:cxn>
                    <a:cxn ang="0">
                      <a:pos x="48" y="71"/>
                    </a:cxn>
                    <a:cxn ang="0">
                      <a:pos x="59" y="58"/>
                    </a:cxn>
                    <a:cxn ang="0">
                      <a:pos x="61" y="52"/>
                    </a:cxn>
                    <a:cxn ang="0">
                      <a:pos x="65" y="45"/>
                    </a:cxn>
                    <a:cxn ang="0">
                      <a:pos x="65" y="39"/>
                    </a:cxn>
                    <a:cxn ang="0">
                      <a:pos x="67" y="33"/>
                    </a:cxn>
                    <a:cxn ang="0">
                      <a:pos x="65" y="27"/>
                    </a:cxn>
                    <a:cxn ang="0">
                      <a:pos x="65" y="22"/>
                    </a:cxn>
                    <a:cxn ang="0">
                      <a:pos x="61" y="20"/>
                    </a:cxn>
                    <a:cxn ang="0">
                      <a:pos x="59" y="18"/>
                    </a:cxn>
                    <a:cxn ang="0">
                      <a:pos x="54" y="20"/>
                    </a:cxn>
                    <a:cxn ang="0">
                      <a:pos x="48" y="22"/>
                    </a:cxn>
                    <a:cxn ang="0">
                      <a:pos x="40" y="25"/>
                    </a:cxn>
                    <a:cxn ang="0">
                      <a:pos x="33" y="31"/>
                    </a:cxn>
                    <a:cxn ang="0">
                      <a:pos x="13" y="46"/>
                    </a:cxn>
                    <a:cxn ang="0">
                      <a:pos x="0" y="43"/>
                    </a:cxn>
                    <a:cxn ang="0">
                      <a:pos x="31" y="22"/>
                    </a:cxn>
                    <a:cxn ang="0">
                      <a:pos x="40" y="12"/>
                    </a:cxn>
                    <a:cxn ang="0">
                      <a:pos x="50" y="6"/>
                    </a:cxn>
                    <a:cxn ang="0">
                      <a:pos x="58" y="2"/>
                    </a:cxn>
                    <a:cxn ang="0">
                      <a:pos x="63" y="0"/>
                    </a:cxn>
                    <a:cxn ang="0">
                      <a:pos x="71" y="0"/>
                    </a:cxn>
                    <a:cxn ang="0">
                      <a:pos x="77" y="4"/>
                    </a:cxn>
                    <a:cxn ang="0">
                      <a:pos x="81" y="12"/>
                    </a:cxn>
                    <a:cxn ang="0">
                      <a:pos x="81" y="20"/>
                    </a:cxn>
                    <a:cxn ang="0">
                      <a:pos x="81" y="31"/>
                    </a:cxn>
                    <a:cxn ang="0">
                      <a:pos x="77" y="43"/>
                    </a:cxn>
                    <a:cxn ang="0">
                      <a:pos x="71" y="54"/>
                    </a:cxn>
                    <a:cxn ang="0">
                      <a:pos x="65" y="66"/>
                    </a:cxn>
                    <a:cxn ang="0">
                      <a:pos x="59" y="75"/>
                    </a:cxn>
                    <a:cxn ang="0">
                      <a:pos x="52" y="81"/>
                    </a:cxn>
                    <a:cxn ang="0">
                      <a:pos x="42" y="91"/>
                    </a:cxn>
                    <a:cxn ang="0">
                      <a:pos x="33" y="98"/>
                    </a:cxn>
                    <a:cxn ang="0">
                      <a:pos x="13" y="112"/>
                    </a:cxn>
                    <a:cxn ang="0">
                      <a:pos x="13" y="169"/>
                    </a:cxn>
                    <a:cxn ang="0">
                      <a:pos x="0" y="181"/>
                    </a:cxn>
                    <a:cxn ang="0">
                      <a:pos x="0" y="43"/>
                    </a:cxn>
                  </a:cxnLst>
                  <a:rect l="l" t="t" r="GT0" b="GT1"/>
                  <a:pathLst>
                    <a:path w="81" h="181">
                      <a:moveTo>
                        <a:pt x="13" y="46"/>
                      </a:moveTo>
                      <a:lnTo>
                        <a:pt x="13" y="98"/>
                      </a:lnTo>
                      <a:lnTo>
                        <a:pt x="34" y="83"/>
                      </a:lnTo>
                      <a:lnTo>
                        <a:pt x="48" y="71"/>
                      </a:lnTo>
                      <a:lnTo>
                        <a:pt x="59" y="58"/>
                      </a:lnTo>
                      <a:lnTo>
                        <a:pt x="61" y="52"/>
                      </a:lnTo>
                      <a:lnTo>
                        <a:pt x="65" y="45"/>
                      </a:lnTo>
                      <a:lnTo>
                        <a:pt x="65" y="39"/>
                      </a:lnTo>
                      <a:lnTo>
                        <a:pt x="67" y="33"/>
                      </a:lnTo>
                      <a:lnTo>
                        <a:pt x="65" y="27"/>
                      </a:lnTo>
                      <a:lnTo>
                        <a:pt x="65" y="22"/>
                      </a:lnTo>
                      <a:lnTo>
                        <a:pt x="61" y="20"/>
                      </a:lnTo>
                      <a:lnTo>
                        <a:pt x="59" y="18"/>
                      </a:lnTo>
                      <a:lnTo>
                        <a:pt x="54" y="20"/>
                      </a:lnTo>
                      <a:lnTo>
                        <a:pt x="48" y="22"/>
                      </a:lnTo>
                      <a:lnTo>
                        <a:pt x="40" y="25"/>
                      </a:lnTo>
                      <a:lnTo>
                        <a:pt x="33" y="31"/>
                      </a:lnTo>
                      <a:lnTo>
                        <a:pt x="13" y="46"/>
                      </a:lnTo>
                      <a:close/>
                      <a:moveTo>
                        <a:pt x="0" y="43"/>
                      </a:moveTo>
                      <a:lnTo>
                        <a:pt x="31" y="22"/>
                      </a:lnTo>
                      <a:lnTo>
                        <a:pt x="40" y="12"/>
                      </a:lnTo>
                      <a:lnTo>
                        <a:pt x="50" y="6"/>
                      </a:lnTo>
                      <a:lnTo>
                        <a:pt x="58" y="2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7" y="4"/>
                      </a:lnTo>
                      <a:lnTo>
                        <a:pt x="81" y="12"/>
                      </a:lnTo>
                      <a:lnTo>
                        <a:pt x="81" y="20"/>
                      </a:lnTo>
                      <a:lnTo>
                        <a:pt x="81" y="31"/>
                      </a:lnTo>
                      <a:lnTo>
                        <a:pt x="77" y="43"/>
                      </a:lnTo>
                      <a:lnTo>
                        <a:pt x="71" y="54"/>
                      </a:lnTo>
                      <a:lnTo>
                        <a:pt x="65" y="66"/>
                      </a:lnTo>
                      <a:lnTo>
                        <a:pt x="59" y="75"/>
                      </a:lnTo>
                      <a:lnTo>
                        <a:pt x="52" y="81"/>
                      </a:lnTo>
                      <a:lnTo>
                        <a:pt x="42" y="91"/>
                      </a:lnTo>
                      <a:lnTo>
                        <a:pt x="33" y="98"/>
                      </a:lnTo>
                      <a:lnTo>
                        <a:pt x="13" y="112"/>
                      </a:lnTo>
                      <a:lnTo>
                        <a:pt x="13" y="169"/>
                      </a:lnTo>
                      <a:lnTo>
                        <a:pt x="0" y="181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  <a:round/>
                </a:ln>
              </p:spPr>
              <p:txBody>
                <a:bodyPr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sp>
              <p:nvSpPr>
                <p:cNvPr id="3178" name="Freeform 43"/>
                <p:cNvSpPr/>
                <p:nvPr/>
              </p:nvSpPr>
              <p:spPr>
                <a:xfrm>
                  <a:off x="2162" y="2271"/>
                  <a:ext cx="14" cy="35"/>
                </a:xfrm>
                <a:custGeom>
                  <a:gdLst>
                    <a:gd name="GT0" fmla="+- l w 0"/>
                    <a:gd name="GT1" fmla="+- t h 0"/>
                  </a:gdLst>
                  <a:cxnLst>
                    <a:cxn ang="0">
                      <a:pos x="14" y="25"/>
                    </a:cxn>
                    <a:cxn ang="0">
                      <a:pos x="0" y="35"/>
                    </a:cxn>
                    <a:cxn ang="0">
                      <a:pos x="0" y="10"/>
                    </a:cxn>
                    <a:cxn ang="0">
                      <a:pos x="14" y="0"/>
                    </a:cxn>
                    <a:cxn ang="0">
                      <a:pos x="14" y="25"/>
                    </a:cxn>
                  </a:cxnLst>
                  <a:rect l="l" t="t" r="GT0" b="GT1"/>
                  <a:pathLst>
                    <a:path w="14" h="35">
                      <a:moveTo>
                        <a:pt x="14" y="25"/>
                      </a:moveTo>
                      <a:lnTo>
                        <a:pt x="0" y="35"/>
                      </a:lnTo>
                      <a:lnTo>
                        <a:pt x="0" y="10"/>
                      </a:lnTo>
                      <a:lnTo>
                        <a:pt x="14" y="0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  <a:round/>
                </a:ln>
              </p:spPr>
              <p:txBody>
                <a:bodyPr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sp>
              <p:nvSpPr>
                <p:cNvPr id="3179" name="Freeform 44"/>
                <p:cNvSpPr>
                  <a:spLocks noEditPoints="1"/>
                </p:cNvSpPr>
                <p:nvPr/>
              </p:nvSpPr>
              <p:spPr>
                <a:xfrm>
                  <a:off x="1926" y="2268"/>
                  <a:ext cx="100" cy="224"/>
                </a:xfrm>
                <a:custGeom>
                  <a:gdLst>
                    <a:gd name="GT0" fmla="+- l w 0"/>
                    <a:gd name="GT1" fmla="+- t h 0"/>
                  </a:gdLst>
                  <a:cxnLst>
                    <a:cxn ang="0">
                      <a:pos x="6" y="221"/>
                    </a:cxn>
                    <a:cxn ang="0">
                      <a:pos x="15" y="203"/>
                    </a:cxn>
                    <a:cxn ang="0">
                      <a:pos x="6" y="221"/>
                    </a:cxn>
                    <a:cxn ang="0">
                      <a:pos x="0" y="217"/>
                    </a:cxn>
                    <a:cxn ang="0">
                      <a:pos x="6" y="221"/>
                    </a:cxn>
                    <a:cxn ang="0">
                      <a:pos x="0" y="78"/>
                    </a:cxn>
                    <a:cxn ang="0">
                      <a:pos x="8" y="217"/>
                    </a:cxn>
                    <a:cxn ang="0">
                      <a:pos x="0" y="78"/>
                    </a:cxn>
                    <a:cxn ang="0">
                      <a:pos x="2" y="76"/>
                    </a:cxn>
                    <a:cxn ang="0">
                      <a:pos x="0" y="78"/>
                    </a:cxn>
                    <a:cxn ang="0">
                      <a:pos x="15" y="65"/>
                    </a:cxn>
                    <a:cxn ang="0">
                      <a:pos x="6" y="82"/>
                    </a:cxn>
                    <a:cxn ang="0">
                      <a:pos x="15" y="65"/>
                    </a:cxn>
                    <a:cxn ang="0">
                      <a:pos x="21" y="69"/>
                    </a:cxn>
                    <a:cxn ang="0">
                      <a:pos x="15" y="65"/>
                    </a:cxn>
                    <a:cxn ang="0">
                      <a:pos x="21" y="130"/>
                    </a:cxn>
                    <a:cxn ang="0">
                      <a:pos x="13" y="69"/>
                    </a:cxn>
                    <a:cxn ang="0">
                      <a:pos x="19" y="134"/>
                    </a:cxn>
                    <a:cxn ang="0">
                      <a:pos x="13" y="130"/>
                    </a:cxn>
                    <a:cxn ang="0">
                      <a:pos x="19" y="134"/>
                    </a:cxn>
                    <a:cxn ang="0">
                      <a:pos x="81" y="76"/>
                    </a:cxn>
                    <a:cxn ang="0">
                      <a:pos x="19" y="134"/>
                    </a:cxn>
                    <a:cxn ang="0">
                      <a:pos x="86" y="80"/>
                    </a:cxn>
                    <a:cxn ang="0">
                      <a:pos x="84" y="84"/>
                    </a:cxn>
                    <a:cxn ang="0">
                      <a:pos x="86" y="80"/>
                    </a:cxn>
                    <a:cxn ang="0">
                      <a:pos x="79" y="19"/>
                    </a:cxn>
                    <a:cxn ang="0">
                      <a:pos x="86" y="80"/>
                    </a:cxn>
                    <a:cxn ang="0">
                      <a:pos x="79" y="19"/>
                    </a:cxn>
                    <a:cxn ang="0">
                      <a:pos x="81" y="15"/>
                    </a:cxn>
                    <a:cxn ang="0">
                      <a:pos x="79" y="19"/>
                    </a:cxn>
                    <a:cxn ang="0">
                      <a:pos x="94" y="5"/>
                    </a:cxn>
                    <a:cxn ang="0">
                      <a:pos x="84" y="21"/>
                    </a:cxn>
                    <a:cxn ang="0">
                      <a:pos x="94" y="5"/>
                    </a:cxn>
                    <a:cxn ang="0">
                      <a:pos x="100" y="7"/>
                    </a:cxn>
                    <a:cxn ang="0">
                      <a:pos x="94" y="5"/>
                    </a:cxn>
                    <a:cxn ang="0">
                      <a:pos x="100" y="146"/>
                    </a:cxn>
                    <a:cxn ang="0">
                      <a:pos x="92" y="7"/>
                    </a:cxn>
                    <a:cxn ang="0">
                      <a:pos x="100" y="146"/>
                    </a:cxn>
                    <a:cxn ang="0">
                      <a:pos x="98" y="150"/>
                    </a:cxn>
                    <a:cxn ang="0">
                      <a:pos x="100" y="146"/>
                    </a:cxn>
                    <a:cxn ang="0">
                      <a:pos x="84" y="159"/>
                    </a:cxn>
                    <a:cxn ang="0">
                      <a:pos x="94" y="142"/>
                    </a:cxn>
                    <a:cxn ang="0">
                      <a:pos x="84" y="159"/>
                    </a:cxn>
                    <a:cxn ang="0">
                      <a:pos x="79" y="155"/>
                    </a:cxn>
                    <a:cxn ang="0">
                      <a:pos x="84" y="159"/>
                    </a:cxn>
                    <a:cxn ang="0">
                      <a:pos x="79" y="94"/>
                    </a:cxn>
                    <a:cxn ang="0">
                      <a:pos x="86" y="155"/>
                    </a:cxn>
                    <a:cxn ang="0">
                      <a:pos x="81" y="90"/>
                    </a:cxn>
                    <a:cxn ang="0">
                      <a:pos x="86" y="94"/>
                    </a:cxn>
                    <a:cxn ang="0">
                      <a:pos x="81" y="90"/>
                    </a:cxn>
                    <a:cxn ang="0">
                      <a:pos x="19" y="148"/>
                    </a:cxn>
                    <a:cxn ang="0">
                      <a:pos x="81" y="90"/>
                    </a:cxn>
                    <a:cxn ang="0">
                      <a:pos x="13" y="144"/>
                    </a:cxn>
                    <a:cxn ang="0">
                      <a:pos x="15" y="140"/>
                    </a:cxn>
                    <a:cxn ang="0">
                      <a:pos x="13" y="144"/>
                    </a:cxn>
                    <a:cxn ang="0">
                      <a:pos x="21" y="207"/>
                    </a:cxn>
                    <a:cxn ang="0">
                      <a:pos x="13" y="144"/>
                    </a:cxn>
                    <a:cxn ang="0">
                      <a:pos x="21" y="207"/>
                    </a:cxn>
                    <a:cxn ang="0">
                      <a:pos x="19" y="209"/>
                    </a:cxn>
                    <a:cxn ang="0">
                      <a:pos x="21" y="207"/>
                    </a:cxn>
                  </a:cxnLst>
                  <a:rect l="l" t="t" r="GT0" b="GT1"/>
                  <a:pathLst>
                    <a:path w="100" h="224">
                      <a:moveTo>
                        <a:pt x="19" y="209"/>
                      </a:moveTo>
                      <a:lnTo>
                        <a:pt x="6" y="221"/>
                      </a:lnTo>
                      <a:lnTo>
                        <a:pt x="2" y="213"/>
                      </a:lnTo>
                      <a:lnTo>
                        <a:pt x="15" y="203"/>
                      </a:lnTo>
                      <a:lnTo>
                        <a:pt x="19" y="209"/>
                      </a:lnTo>
                      <a:close/>
                      <a:moveTo>
                        <a:pt x="6" y="221"/>
                      </a:moveTo>
                      <a:lnTo>
                        <a:pt x="0" y="224"/>
                      </a:lnTo>
                      <a:lnTo>
                        <a:pt x="0" y="217"/>
                      </a:lnTo>
                      <a:lnTo>
                        <a:pt x="4" y="217"/>
                      </a:lnTo>
                      <a:lnTo>
                        <a:pt x="6" y="221"/>
                      </a:lnTo>
                      <a:close/>
                      <a:moveTo>
                        <a:pt x="0" y="217"/>
                      </a:moveTo>
                      <a:lnTo>
                        <a:pt x="0" y="78"/>
                      </a:lnTo>
                      <a:lnTo>
                        <a:pt x="8" y="78"/>
                      </a:lnTo>
                      <a:lnTo>
                        <a:pt x="8" y="217"/>
                      </a:lnTo>
                      <a:lnTo>
                        <a:pt x="0" y="217"/>
                      </a:lnTo>
                      <a:close/>
                      <a:moveTo>
                        <a:pt x="0" y="78"/>
                      </a:moveTo>
                      <a:lnTo>
                        <a:pt x="0" y="76"/>
                      </a:lnTo>
                      <a:lnTo>
                        <a:pt x="2" y="76"/>
                      </a:lnTo>
                      <a:lnTo>
                        <a:pt x="4" y="78"/>
                      </a:lnTo>
                      <a:lnTo>
                        <a:pt x="0" y="78"/>
                      </a:lnTo>
                      <a:close/>
                      <a:moveTo>
                        <a:pt x="2" y="76"/>
                      </a:moveTo>
                      <a:lnTo>
                        <a:pt x="15" y="65"/>
                      </a:lnTo>
                      <a:lnTo>
                        <a:pt x="19" y="73"/>
                      </a:lnTo>
                      <a:lnTo>
                        <a:pt x="6" y="82"/>
                      </a:lnTo>
                      <a:lnTo>
                        <a:pt x="2" y="76"/>
                      </a:lnTo>
                      <a:close/>
                      <a:moveTo>
                        <a:pt x="15" y="65"/>
                      </a:moveTo>
                      <a:lnTo>
                        <a:pt x="21" y="61"/>
                      </a:lnTo>
                      <a:lnTo>
                        <a:pt x="21" y="69"/>
                      </a:lnTo>
                      <a:lnTo>
                        <a:pt x="17" y="69"/>
                      </a:lnTo>
                      <a:lnTo>
                        <a:pt x="15" y="65"/>
                      </a:lnTo>
                      <a:close/>
                      <a:moveTo>
                        <a:pt x="21" y="69"/>
                      </a:moveTo>
                      <a:lnTo>
                        <a:pt x="21" y="130"/>
                      </a:lnTo>
                      <a:lnTo>
                        <a:pt x="13" y="130"/>
                      </a:lnTo>
                      <a:lnTo>
                        <a:pt x="13" y="69"/>
                      </a:lnTo>
                      <a:lnTo>
                        <a:pt x="21" y="69"/>
                      </a:lnTo>
                      <a:close/>
                      <a:moveTo>
                        <a:pt x="19" y="134"/>
                      </a:moveTo>
                      <a:lnTo>
                        <a:pt x="13" y="138"/>
                      </a:lnTo>
                      <a:lnTo>
                        <a:pt x="13" y="130"/>
                      </a:lnTo>
                      <a:lnTo>
                        <a:pt x="17" y="130"/>
                      </a:lnTo>
                      <a:lnTo>
                        <a:pt x="19" y="134"/>
                      </a:lnTo>
                      <a:close/>
                      <a:moveTo>
                        <a:pt x="15" y="126"/>
                      </a:moveTo>
                      <a:lnTo>
                        <a:pt x="81" y="76"/>
                      </a:lnTo>
                      <a:lnTo>
                        <a:pt x="84" y="84"/>
                      </a:lnTo>
                      <a:lnTo>
                        <a:pt x="19" y="134"/>
                      </a:lnTo>
                      <a:lnTo>
                        <a:pt x="15" y="126"/>
                      </a:lnTo>
                      <a:close/>
                      <a:moveTo>
                        <a:pt x="86" y="80"/>
                      </a:moveTo>
                      <a:lnTo>
                        <a:pt x="86" y="82"/>
                      </a:lnTo>
                      <a:lnTo>
                        <a:pt x="84" y="84"/>
                      </a:lnTo>
                      <a:lnTo>
                        <a:pt x="83" y="80"/>
                      </a:lnTo>
                      <a:lnTo>
                        <a:pt x="86" y="80"/>
                      </a:lnTo>
                      <a:close/>
                      <a:moveTo>
                        <a:pt x="79" y="80"/>
                      </a:moveTo>
                      <a:lnTo>
                        <a:pt x="79" y="19"/>
                      </a:lnTo>
                      <a:lnTo>
                        <a:pt x="86" y="19"/>
                      </a:lnTo>
                      <a:lnTo>
                        <a:pt x="86" y="80"/>
                      </a:lnTo>
                      <a:lnTo>
                        <a:pt x="79" y="80"/>
                      </a:lnTo>
                      <a:close/>
                      <a:moveTo>
                        <a:pt x="79" y="19"/>
                      </a:moveTo>
                      <a:lnTo>
                        <a:pt x="79" y="17"/>
                      </a:lnTo>
                      <a:lnTo>
                        <a:pt x="81" y="15"/>
                      </a:lnTo>
                      <a:lnTo>
                        <a:pt x="83" y="19"/>
                      </a:lnTo>
                      <a:lnTo>
                        <a:pt x="79" y="19"/>
                      </a:lnTo>
                      <a:close/>
                      <a:moveTo>
                        <a:pt x="81" y="15"/>
                      </a:moveTo>
                      <a:lnTo>
                        <a:pt x="94" y="5"/>
                      </a:lnTo>
                      <a:lnTo>
                        <a:pt x="98" y="11"/>
                      </a:lnTo>
                      <a:lnTo>
                        <a:pt x="84" y="21"/>
                      </a:lnTo>
                      <a:lnTo>
                        <a:pt x="81" y="15"/>
                      </a:lnTo>
                      <a:close/>
                      <a:moveTo>
                        <a:pt x="94" y="5"/>
                      </a:moveTo>
                      <a:lnTo>
                        <a:pt x="100" y="0"/>
                      </a:lnTo>
                      <a:lnTo>
                        <a:pt x="100" y="7"/>
                      </a:lnTo>
                      <a:lnTo>
                        <a:pt x="96" y="7"/>
                      </a:lnTo>
                      <a:lnTo>
                        <a:pt x="94" y="5"/>
                      </a:lnTo>
                      <a:close/>
                      <a:moveTo>
                        <a:pt x="100" y="7"/>
                      </a:moveTo>
                      <a:lnTo>
                        <a:pt x="100" y="146"/>
                      </a:lnTo>
                      <a:lnTo>
                        <a:pt x="92" y="146"/>
                      </a:lnTo>
                      <a:lnTo>
                        <a:pt x="92" y="7"/>
                      </a:lnTo>
                      <a:lnTo>
                        <a:pt x="100" y="7"/>
                      </a:lnTo>
                      <a:close/>
                      <a:moveTo>
                        <a:pt x="100" y="146"/>
                      </a:moveTo>
                      <a:lnTo>
                        <a:pt x="100" y="148"/>
                      </a:lnTo>
                      <a:lnTo>
                        <a:pt x="98" y="150"/>
                      </a:lnTo>
                      <a:lnTo>
                        <a:pt x="96" y="146"/>
                      </a:lnTo>
                      <a:lnTo>
                        <a:pt x="100" y="146"/>
                      </a:lnTo>
                      <a:close/>
                      <a:moveTo>
                        <a:pt x="98" y="150"/>
                      </a:moveTo>
                      <a:lnTo>
                        <a:pt x="84" y="159"/>
                      </a:lnTo>
                      <a:lnTo>
                        <a:pt x="81" y="153"/>
                      </a:lnTo>
                      <a:lnTo>
                        <a:pt x="94" y="142"/>
                      </a:lnTo>
                      <a:lnTo>
                        <a:pt x="98" y="150"/>
                      </a:lnTo>
                      <a:close/>
                      <a:moveTo>
                        <a:pt x="84" y="159"/>
                      </a:moveTo>
                      <a:lnTo>
                        <a:pt x="79" y="165"/>
                      </a:lnTo>
                      <a:lnTo>
                        <a:pt x="79" y="155"/>
                      </a:lnTo>
                      <a:lnTo>
                        <a:pt x="83" y="155"/>
                      </a:lnTo>
                      <a:lnTo>
                        <a:pt x="84" y="159"/>
                      </a:lnTo>
                      <a:close/>
                      <a:moveTo>
                        <a:pt x="79" y="155"/>
                      </a:moveTo>
                      <a:lnTo>
                        <a:pt x="79" y="94"/>
                      </a:lnTo>
                      <a:lnTo>
                        <a:pt x="86" y="94"/>
                      </a:lnTo>
                      <a:lnTo>
                        <a:pt x="86" y="155"/>
                      </a:lnTo>
                      <a:lnTo>
                        <a:pt x="79" y="155"/>
                      </a:lnTo>
                      <a:close/>
                      <a:moveTo>
                        <a:pt x="81" y="90"/>
                      </a:moveTo>
                      <a:lnTo>
                        <a:pt x="86" y="86"/>
                      </a:lnTo>
                      <a:lnTo>
                        <a:pt x="86" y="94"/>
                      </a:lnTo>
                      <a:lnTo>
                        <a:pt x="83" y="94"/>
                      </a:lnTo>
                      <a:lnTo>
                        <a:pt x="81" y="90"/>
                      </a:lnTo>
                      <a:close/>
                      <a:moveTo>
                        <a:pt x="84" y="96"/>
                      </a:moveTo>
                      <a:lnTo>
                        <a:pt x="19" y="148"/>
                      </a:lnTo>
                      <a:lnTo>
                        <a:pt x="15" y="140"/>
                      </a:lnTo>
                      <a:lnTo>
                        <a:pt x="81" y="90"/>
                      </a:lnTo>
                      <a:lnTo>
                        <a:pt x="84" y="96"/>
                      </a:lnTo>
                      <a:close/>
                      <a:moveTo>
                        <a:pt x="13" y="144"/>
                      </a:moveTo>
                      <a:lnTo>
                        <a:pt x="13" y="142"/>
                      </a:lnTo>
                      <a:lnTo>
                        <a:pt x="15" y="140"/>
                      </a:lnTo>
                      <a:lnTo>
                        <a:pt x="17" y="144"/>
                      </a:lnTo>
                      <a:lnTo>
                        <a:pt x="13" y="144"/>
                      </a:lnTo>
                      <a:close/>
                      <a:moveTo>
                        <a:pt x="21" y="144"/>
                      </a:moveTo>
                      <a:lnTo>
                        <a:pt x="21" y="207"/>
                      </a:lnTo>
                      <a:lnTo>
                        <a:pt x="13" y="207"/>
                      </a:lnTo>
                      <a:lnTo>
                        <a:pt x="13" y="144"/>
                      </a:lnTo>
                      <a:lnTo>
                        <a:pt x="21" y="144"/>
                      </a:lnTo>
                      <a:close/>
                      <a:moveTo>
                        <a:pt x="21" y="207"/>
                      </a:moveTo>
                      <a:lnTo>
                        <a:pt x="21" y="209"/>
                      </a:lnTo>
                      <a:lnTo>
                        <a:pt x="19" y="209"/>
                      </a:lnTo>
                      <a:lnTo>
                        <a:pt x="17" y="207"/>
                      </a:lnTo>
                      <a:lnTo>
                        <a:pt x="21" y="20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  <a:round/>
                </a:ln>
              </p:spPr>
              <p:txBody>
                <a:bodyPr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sp>
              <p:nvSpPr>
                <p:cNvPr id="3180" name="Freeform 45"/>
                <p:cNvSpPr>
                  <a:spLocks noEditPoints="1"/>
                </p:cNvSpPr>
                <p:nvPr/>
              </p:nvSpPr>
              <p:spPr>
                <a:xfrm>
                  <a:off x="2049" y="2346"/>
                  <a:ext cx="21" cy="52"/>
                </a:xfrm>
                <a:custGeom>
                  <a:gdLst>
                    <a:gd name="GT0" fmla="+- l w 0"/>
                    <a:gd name="GT1" fmla="+- t h 0"/>
                  </a:gdLst>
                  <a:cxnLst>
                    <a:cxn ang="0">
                      <a:pos x="19" y="37"/>
                    </a:cxn>
                    <a:cxn ang="0">
                      <a:pos x="6" y="48"/>
                    </a:cxn>
                    <a:cxn ang="0">
                      <a:pos x="0" y="41"/>
                    </a:cxn>
                    <a:cxn ang="0">
                      <a:pos x="13" y="31"/>
                    </a:cxn>
                    <a:cxn ang="0">
                      <a:pos x="19" y="37"/>
                    </a:cxn>
                    <a:cxn ang="0">
                      <a:pos x="6" y="48"/>
                    </a:cxn>
                    <a:cxn ang="0">
                      <a:pos x="0" y="52"/>
                    </a:cxn>
                    <a:cxn ang="0">
                      <a:pos x="0" y="45"/>
                    </a:cxn>
                    <a:cxn ang="0">
                      <a:pos x="4" y="45"/>
                    </a:cxn>
                    <a:cxn ang="0">
                      <a:pos x="6" y="48"/>
                    </a:cxn>
                    <a:cxn ang="0">
                      <a:pos x="0" y="45"/>
                    </a:cxn>
                    <a:cxn ang="0">
                      <a:pos x="0" y="20"/>
                    </a:cxn>
                    <a:cxn ang="0">
                      <a:pos x="8" y="20"/>
                    </a:cxn>
                    <a:cxn ang="0">
                      <a:pos x="8" y="45"/>
                    </a:cxn>
                    <a:cxn ang="0">
                      <a:pos x="0" y="45"/>
                    </a:cxn>
                    <a:cxn ang="0">
                      <a:pos x="0" y="20"/>
                    </a:cxn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4" y="20"/>
                    </a:cxn>
                    <a:cxn ang="0">
                      <a:pos x="0" y="20"/>
                    </a:cxn>
                    <a:cxn ang="0">
                      <a:pos x="0" y="16"/>
                    </a:cxn>
                    <a:cxn ang="0">
                      <a:pos x="13" y="6"/>
                    </a:cxn>
                    <a:cxn ang="0">
                      <a:pos x="19" y="12"/>
                    </a:cxn>
                    <a:cxn ang="0">
                      <a:pos x="6" y="23"/>
                    </a:cxn>
                    <a:cxn ang="0">
                      <a:pos x="0" y="16"/>
                    </a:cxn>
                    <a:cxn ang="0">
                      <a:pos x="13" y="6"/>
                    </a:cxn>
                    <a:cxn ang="0">
                      <a:pos x="21" y="0"/>
                    </a:cxn>
                    <a:cxn ang="0">
                      <a:pos x="21" y="8"/>
                    </a:cxn>
                    <a:cxn ang="0">
                      <a:pos x="17" y="8"/>
                    </a:cxn>
                    <a:cxn ang="0">
                      <a:pos x="13" y="6"/>
                    </a:cxn>
                    <a:cxn ang="0">
                      <a:pos x="21" y="8"/>
                    </a:cxn>
                    <a:cxn ang="0">
                      <a:pos x="21" y="35"/>
                    </a:cxn>
                    <a:cxn ang="0">
                      <a:pos x="13" y="35"/>
                    </a:cxn>
                    <a:cxn ang="0">
                      <a:pos x="13" y="8"/>
                    </a:cxn>
                    <a:cxn ang="0">
                      <a:pos x="21" y="8"/>
                    </a:cxn>
                    <a:cxn ang="0">
                      <a:pos x="21" y="35"/>
                    </a:cxn>
                    <a:cxn ang="0">
                      <a:pos x="21" y="37"/>
                    </a:cxn>
                    <a:cxn ang="0">
                      <a:pos x="19" y="37"/>
                    </a:cxn>
                    <a:cxn ang="0">
                      <a:pos x="17" y="35"/>
                    </a:cxn>
                    <a:cxn ang="0">
                      <a:pos x="21" y="35"/>
                    </a:cxn>
                  </a:cxnLst>
                  <a:rect l="l" t="t" r="GT0" b="GT1"/>
                  <a:pathLst>
                    <a:path w="21" h="52">
                      <a:moveTo>
                        <a:pt x="19" y="37"/>
                      </a:moveTo>
                      <a:lnTo>
                        <a:pt x="6" y="48"/>
                      </a:lnTo>
                      <a:lnTo>
                        <a:pt x="0" y="41"/>
                      </a:lnTo>
                      <a:lnTo>
                        <a:pt x="13" y="31"/>
                      </a:lnTo>
                      <a:lnTo>
                        <a:pt x="19" y="37"/>
                      </a:lnTo>
                      <a:close/>
                      <a:moveTo>
                        <a:pt x="6" y="48"/>
                      </a:move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4" y="45"/>
                      </a:lnTo>
                      <a:lnTo>
                        <a:pt x="6" y="48"/>
                      </a:lnTo>
                      <a:close/>
                      <a:moveTo>
                        <a:pt x="0" y="45"/>
                      </a:moveTo>
                      <a:lnTo>
                        <a:pt x="0" y="20"/>
                      </a:lnTo>
                      <a:lnTo>
                        <a:pt x="8" y="20"/>
                      </a:lnTo>
                      <a:lnTo>
                        <a:pt x="8" y="45"/>
                      </a:lnTo>
                      <a:lnTo>
                        <a:pt x="0" y="45"/>
                      </a:lnTo>
                      <a:close/>
                      <a:moveTo>
                        <a:pt x="0" y="20"/>
                      </a:move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0" y="20"/>
                      </a:lnTo>
                      <a:close/>
                      <a:moveTo>
                        <a:pt x="0" y="16"/>
                      </a:moveTo>
                      <a:lnTo>
                        <a:pt x="13" y="6"/>
                      </a:lnTo>
                      <a:lnTo>
                        <a:pt x="19" y="12"/>
                      </a:lnTo>
                      <a:lnTo>
                        <a:pt x="6" y="23"/>
                      </a:lnTo>
                      <a:lnTo>
                        <a:pt x="0" y="16"/>
                      </a:lnTo>
                      <a:close/>
                      <a:moveTo>
                        <a:pt x="13" y="6"/>
                      </a:moveTo>
                      <a:lnTo>
                        <a:pt x="21" y="0"/>
                      </a:lnTo>
                      <a:lnTo>
                        <a:pt x="21" y="8"/>
                      </a:lnTo>
                      <a:lnTo>
                        <a:pt x="17" y="8"/>
                      </a:lnTo>
                      <a:lnTo>
                        <a:pt x="13" y="6"/>
                      </a:lnTo>
                      <a:close/>
                      <a:moveTo>
                        <a:pt x="21" y="8"/>
                      </a:moveTo>
                      <a:lnTo>
                        <a:pt x="21" y="35"/>
                      </a:lnTo>
                      <a:lnTo>
                        <a:pt x="13" y="35"/>
                      </a:lnTo>
                      <a:lnTo>
                        <a:pt x="13" y="8"/>
                      </a:lnTo>
                      <a:lnTo>
                        <a:pt x="21" y="8"/>
                      </a:lnTo>
                      <a:close/>
                      <a:moveTo>
                        <a:pt x="21" y="35"/>
                      </a:moveTo>
                      <a:lnTo>
                        <a:pt x="21" y="37"/>
                      </a:lnTo>
                      <a:lnTo>
                        <a:pt x="19" y="37"/>
                      </a:lnTo>
                      <a:lnTo>
                        <a:pt x="17" y="35"/>
                      </a:lnTo>
                      <a:lnTo>
                        <a:pt x="21" y="3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  <a:round/>
                </a:ln>
              </p:spPr>
              <p:txBody>
                <a:bodyPr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sp>
              <p:nvSpPr>
                <p:cNvPr id="3181" name="Freeform 46"/>
                <p:cNvSpPr>
                  <a:spLocks noEditPoints="1"/>
                </p:cNvSpPr>
                <p:nvPr/>
              </p:nvSpPr>
              <p:spPr>
                <a:xfrm>
                  <a:off x="2093" y="2172"/>
                  <a:ext cx="90" cy="192"/>
                </a:xfrm>
                <a:custGeom>
                  <a:gdLst>
                    <a:gd name="GT0" fmla="+- l w 0"/>
                    <a:gd name="GT1" fmla="+- t h 0"/>
                  </a:gdLst>
                  <a:cxnLst>
                    <a:cxn ang="0">
                      <a:pos x="21" y="105"/>
                    </a:cxn>
                    <a:cxn ang="0">
                      <a:pos x="37" y="84"/>
                    </a:cxn>
                    <a:cxn ang="0">
                      <a:pos x="38" y="86"/>
                    </a:cxn>
                    <a:cxn ang="0">
                      <a:pos x="48" y="82"/>
                    </a:cxn>
                    <a:cxn ang="0">
                      <a:pos x="65" y="63"/>
                    </a:cxn>
                    <a:cxn ang="0">
                      <a:pos x="65" y="48"/>
                    </a:cxn>
                    <a:cxn ang="0">
                      <a:pos x="65" y="42"/>
                    </a:cxn>
                    <a:cxn ang="0">
                      <a:pos x="67" y="36"/>
                    </a:cxn>
                    <a:cxn ang="0">
                      <a:pos x="67" y="36"/>
                    </a:cxn>
                    <a:cxn ang="0">
                      <a:pos x="71" y="23"/>
                    </a:cxn>
                    <a:cxn ang="0">
                      <a:pos x="58" y="19"/>
                    </a:cxn>
                    <a:cxn ang="0">
                      <a:pos x="35" y="32"/>
                    </a:cxn>
                    <a:cxn ang="0">
                      <a:pos x="15" y="46"/>
                    </a:cxn>
                    <a:cxn ang="0">
                      <a:pos x="17" y="49"/>
                    </a:cxn>
                    <a:cxn ang="0">
                      <a:pos x="2" y="44"/>
                    </a:cxn>
                    <a:cxn ang="0">
                      <a:pos x="31" y="21"/>
                    </a:cxn>
                    <a:cxn ang="0">
                      <a:pos x="35" y="25"/>
                    </a:cxn>
                    <a:cxn ang="0">
                      <a:pos x="38" y="25"/>
                    </a:cxn>
                    <a:cxn ang="0">
                      <a:pos x="42" y="23"/>
                    </a:cxn>
                    <a:cxn ang="0">
                      <a:pos x="52" y="5"/>
                    </a:cxn>
                    <a:cxn ang="0">
                      <a:pos x="56" y="13"/>
                    </a:cxn>
                    <a:cxn ang="0">
                      <a:pos x="62" y="9"/>
                    </a:cxn>
                    <a:cxn ang="0">
                      <a:pos x="62" y="5"/>
                    </a:cxn>
                    <a:cxn ang="0">
                      <a:pos x="65" y="9"/>
                    </a:cxn>
                    <a:cxn ang="0">
                      <a:pos x="65" y="0"/>
                    </a:cxn>
                    <a:cxn ang="0">
                      <a:pos x="65" y="0"/>
                    </a:cxn>
                    <a:cxn ang="0">
                      <a:pos x="69" y="0"/>
                    </a:cxn>
                    <a:cxn ang="0">
                      <a:pos x="71" y="0"/>
                    </a:cxn>
                    <a:cxn ang="0">
                      <a:pos x="71" y="0"/>
                    </a:cxn>
                    <a:cxn ang="0">
                      <a:pos x="71" y="0"/>
                    </a:cxn>
                    <a:cxn ang="0">
                      <a:pos x="86" y="9"/>
                    </a:cxn>
                    <a:cxn ang="0">
                      <a:pos x="88" y="13"/>
                    </a:cxn>
                    <a:cxn ang="0">
                      <a:pos x="88" y="13"/>
                    </a:cxn>
                    <a:cxn ang="0">
                      <a:pos x="81" y="23"/>
                    </a:cxn>
                    <a:cxn ang="0">
                      <a:pos x="79" y="40"/>
                    </a:cxn>
                    <a:cxn ang="0">
                      <a:pos x="77" y="46"/>
                    </a:cxn>
                    <a:cxn ang="0">
                      <a:pos x="85" y="48"/>
                    </a:cxn>
                    <a:cxn ang="0">
                      <a:pos x="83" y="51"/>
                    </a:cxn>
                    <a:cxn ang="0">
                      <a:pos x="83" y="53"/>
                    </a:cxn>
                    <a:cxn ang="0">
                      <a:pos x="83" y="55"/>
                    </a:cxn>
                    <a:cxn ang="0">
                      <a:pos x="83" y="55"/>
                    </a:cxn>
                    <a:cxn ang="0">
                      <a:pos x="71" y="73"/>
                    </a:cxn>
                    <a:cxn ang="0">
                      <a:pos x="69" y="69"/>
                    </a:cxn>
                    <a:cxn ang="0">
                      <a:pos x="65" y="69"/>
                    </a:cxn>
                    <a:cxn ang="0">
                      <a:pos x="62" y="71"/>
                    </a:cxn>
                    <a:cxn ang="0">
                      <a:pos x="58" y="88"/>
                    </a:cxn>
                    <a:cxn ang="0">
                      <a:pos x="54" y="92"/>
                    </a:cxn>
                    <a:cxn ang="0">
                      <a:pos x="50" y="96"/>
                    </a:cxn>
                    <a:cxn ang="0">
                      <a:pos x="50" y="96"/>
                    </a:cxn>
                    <a:cxn ang="0">
                      <a:pos x="13" y="115"/>
                    </a:cxn>
                    <a:cxn ang="0">
                      <a:pos x="21" y="172"/>
                    </a:cxn>
                    <a:cxn ang="0">
                      <a:pos x="21" y="176"/>
                    </a:cxn>
                    <a:cxn ang="0">
                      <a:pos x="15" y="171"/>
                    </a:cxn>
                    <a:cxn ang="0">
                      <a:pos x="8" y="186"/>
                    </a:cxn>
                    <a:cxn ang="0">
                      <a:pos x="0" y="46"/>
                    </a:cxn>
                  </a:cxnLst>
                  <a:rect l="l" t="t" r="GT0" b="GT1"/>
                  <a:pathLst>
                    <a:path w="90" h="192">
                      <a:moveTo>
                        <a:pt x="21" y="49"/>
                      </a:moveTo>
                      <a:lnTo>
                        <a:pt x="21" y="101"/>
                      </a:lnTo>
                      <a:lnTo>
                        <a:pt x="13" y="101"/>
                      </a:lnTo>
                      <a:lnTo>
                        <a:pt x="13" y="49"/>
                      </a:lnTo>
                      <a:lnTo>
                        <a:pt x="21" y="49"/>
                      </a:lnTo>
                      <a:close/>
                      <a:moveTo>
                        <a:pt x="21" y="105"/>
                      </a:moveTo>
                      <a:lnTo>
                        <a:pt x="13" y="109"/>
                      </a:lnTo>
                      <a:lnTo>
                        <a:pt x="13" y="101"/>
                      </a:lnTo>
                      <a:lnTo>
                        <a:pt x="17" y="101"/>
                      </a:lnTo>
                      <a:lnTo>
                        <a:pt x="21" y="105"/>
                      </a:lnTo>
                      <a:close/>
                      <a:moveTo>
                        <a:pt x="15" y="98"/>
                      </a:moveTo>
                      <a:lnTo>
                        <a:pt x="37" y="84"/>
                      </a:lnTo>
                      <a:lnTo>
                        <a:pt x="40" y="90"/>
                      </a:lnTo>
                      <a:lnTo>
                        <a:pt x="21" y="105"/>
                      </a:lnTo>
                      <a:lnTo>
                        <a:pt x="15" y="98"/>
                      </a:lnTo>
                      <a:close/>
                      <a:moveTo>
                        <a:pt x="37" y="84"/>
                      </a:moveTo>
                      <a:lnTo>
                        <a:pt x="37" y="84"/>
                      </a:lnTo>
                      <a:lnTo>
                        <a:pt x="38" y="86"/>
                      </a:lnTo>
                      <a:lnTo>
                        <a:pt x="37" y="84"/>
                      </a:lnTo>
                      <a:close/>
                      <a:moveTo>
                        <a:pt x="37" y="84"/>
                      </a:moveTo>
                      <a:lnTo>
                        <a:pt x="42" y="76"/>
                      </a:lnTo>
                      <a:lnTo>
                        <a:pt x="50" y="71"/>
                      </a:lnTo>
                      <a:lnTo>
                        <a:pt x="56" y="76"/>
                      </a:lnTo>
                      <a:lnTo>
                        <a:pt x="48" y="82"/>
                      </a:lnTo>
                      <a:lnTo>
                        <a:pt x="40" y="90"/>
                      </a:lnTo>
                      <a:lnTo>
                        <a:pt x="37" y="84"/>
                      </a:lnTo>
                      <a:close/>
                      <a:moveTo>
                        <a:pt x="50" y="71"/>
                      </a:moveTo>
                      <a:lnTo>
                        <a:pt x="56" y="65"/>
                      </a:lnTo>
                      <a:lnTo>
                        <a:pt x="60" y="59"/>
                      </a:lnTo>
                      <a:lnTo>
                        <a:pt x="65" y="63"/>
                      </a:lnTo>
                      <a:lnTo>
                        <a:pt x="62" y="71"/>
                      </a:lnTo>
                      <a:lnTo>
                        <a:pt x="56" y="76"/>
                      </a:lnTo>
                      <a:lnTo>
                        <a:pt x="50" y="71"/>
                      </a:lnTo>
                      <a:close/>
                      <a:moveTo>
                        <a:pt x="60" y="59"/>
                      </a:moveTo>
                      <a:lnTo>
                        <a:pt x="63" y="53"/>
                      </a:lnTo>
                      <a:lnTo>
                        <a:pt x="65" y="48"/>
                      </a:lnTo>
                      <a:lnTo>
                        <a:pt x="73" y="49"/>
                      </a:lnTo>
                      <a:lnTo>
                        <a:pt x="69" y="57"/>
                      </a:lnTo>
                      <a:lnTo>
                        <a:pt x="65" y="63"/>
                      </a:lnTo>
                      <a:lnTo>
                        <a:pt x="60" y="59"/>
                      </a:lnTo>
                      <a:close/>
                      <a:moveTo>
                        <a:pt x="65" y="48"/>
                      </a:moveTo>
                      <a:lnTo>
                        <a:pt x="65" y="42"/>
                      </a:lnTo>
                      <a:lnTo>
                        <a:pt x="67" y="36"/>
                      </a:lnTo>
                      <a:lnTo>
                        <a:pt x="75" y="36"/>
                      </a:lnTo>
                      <a:lnTo>
                        <a:pt x="75" y="42"/>
                      </a:lnTo>
                      <a:lnTo>
                        <a:pt x="73" y="49"/>
                      </a:lnTo>
                      <a:lnTo>
                        <a:pt x="65" y="48"/>
                      </a:lnTo>
                      <a:close/>
                      <a:moveTo>
                        <a:pt x="67" y="36"/>
                      </a:moveTo>
                      <a:lnTo>
                        <a:pt x="65" y="30"/>
                      </a:lnTo>
                      <a:lnTo>
                        <a:pt x="65" y="26"/>
                      </a:lnTo>
                      <a:lnTo>
                        <a:pt x="71" y="23"/>
                      </a:lnTo>
                      <a:lnTo>
                        <a:pt x="73" y="28"/>
                      </a:lnTo>
                      <a:lnTo>
                        <a:pt x="75" y="36"/>
                      </a:lnTo>
                      <a:lnTo>
                        <a:pt x="67" y="36"/>
                      </a:lnTo>
                      <a:close/>
                      <a:moveTo>
                        <a:pt x="65" y="26"/>
                      </a:moveTo>
                      <a:lnTo>
                        <a:pt x="63" y="26"/>
                      </a:lnTo>
                      <a:lnTo>
                        <a:pt x="62" y="25"/>
                      </a:lnTo>
                      <a:lnTo>
                        <a:pt x="63" y="17"/>
                      </a:lnTo>
                      <a:lnTo>
                        <a:pt x="67" y="19"/>
                      </a:lnTo>
                      <a:lnTo>
                        <a:pt x="71" y="23"/>
                      </a:lnTo>
                      <a:lnTo>
                        <a:pt x="65" y="26"/>
                      </a:lnTo>
                      <a:close/>
                      <a:moveTo>
                        <a:pt x="62" y="25"/>
                      </a:moveTo>
                      <a:lnTo>
                        <a:pt x="60" y="26"/>
                      </a:lnTo>
                      <a:lnTo>
                        <a:pt x="54" y="28"/>
                      </a:lnTo>
                      <a:lnTo>
                        <a:pt x="50" y="21"/>
                      </a:lnTo>
                      <a:lnTo>
                        <a:pt x="58" y="19"/>
                      </a:lnTo>
                      <a:lnTo>
                        <a:pt x="63" y="17"/>
                      </a:lnTo>
                      <a:lnTo>
                        <a:pt x="62" y="25"/>
                      </a:lnTo>
                      <a:close/>
                      <a:moveTo>
                        <a:pt x="54" y="28"/>
                      </a:moveTo>
                      <a:lnTo>
                        <a:pt x="48" y="32"/>
                      </a:lnTo>
                      <a:lnTo>
                        <a:pt x="38" y="38"/>
                      </a:lnTo>
                      <a:lnTo>
                        <a:pt x="35" y="32"/>
                      </a:lnTo>
                      <a:lnTo>
                        <a:pt x="42" y="25"/>
                      </a:lnTo>
                      <a:lnTo>
                        <a:pt x="50" y="21"/>
                      </a:lnTo>
                      <a:lnTo>
                        <a:pt x="54" y="28"/>
                      </a:lnTo>
                      <a:close/>
                      <a:moveTo>
                        <a:pt x="38" y="38"/>
                      </a:moveTo>
                      <a:lnTo>
                        <a:pt x="21" y="51"/>
                      </a:lnTo>
                      <a:lnTo>
                        <a:pt x="15" y="46"/>
                      </a:lnTo>
                      <a:lnTo>
                        <a:pt x="35" y="32"/>
                      </a:lnTo>
                      <a:lnTo>
                        <a:pt x="38" y="38"/>
                      </a:lnTo>
                      <a:close/>
                      <a:moveTo>
                        <a:pt x="13" y="49"/>
                      </a:moveTo>
                      <a:lnTo>
                        <a:pt x="13" y="48"/>
                      </a:lnTo>
                      <a:lnTo>
                        <a:pt x="15" y="46"/>
                      </a:lnTo>
                      <a:lnTo>
                        <a:pt x="17" y="49"/>
                      </a:lnTo>
                      <a:lnTo>
                        <a:pt x="13" y="49"/>
                      </a:lnTo>
                      <a:close/>
                      <a:moveTo>
                        <a:pt x="2" y="44"/>
                      </a:moveTo>
                      <a:lnTo>
                        <a:pt x="31" y="21"/>
                      </a:lnTo>
                      <a:lnTo>
                        <a:pt x="37" y="26"/>
                      </a:lnTo>
                      <a:lnTo>
                        <a:pt x="8" y="49"/>
                      </a:lnTo>
                      <a:lnTo>
                        <a:pt x="2" y="44"/>
                      </a:lnTo>
                      <a:close/>
                      <a:moveTo>
                        <a:pt x="31" y="21"/>
                      </a:moveTo>
                      <a:lnTo>
                        <a:pt x="31" y="21"/>
                      </a:lnTo>
                      <a:lnTo>
                        <a:pt x="35" y="25"/>
                      </a:lnTo>
                      <a:lnTo>
                        <a:pt x="31" y="21"/>
                      </a:lnTo>
                      <a:close/>
                      <a:moveTo>
                        <a:pt x="31" y="21"/>
                      </a:moveTo>
                      <a:lnTo>
                        <a:pt x="31" y="21"/>
                      </a:lnTo>
                      <a:lnTo>
                        <a:pt x="37" y="26"/>
                      </a:lnTo>
                      <a:lnTo>
                        <a:pt x="31" y="21"/>
                      </a:lnTo>
                      <a:close/>
                      <a:moveTo>
                        <a:pt x="37" y="26"/>
                      </a:moveTo>
                      <a:lnTo>
                        <a:pt x="37" y="26"/>
                      </a:lnTo>
                      <a:lnTo>
                        <a:pt x="35" y="25"/>
                      </a:lnTo>
                      <a:lnTo>
                        <a:pt x="37" y="26"/>
                      </a:lnTo>
                      <a:close/>
                      <a:moveTo>
                        <a:pt x="31" y="21"/>
                      </a:moveTo>
                      <a:lnTo>
                        <a:pt x="33" y="19"/>
                      </a:lnTo>
                      <a:lnTo>
                        <a:pt x="35" y="17"/>
                      </a:lnTo>
                      <a:lnTo>
                        <a:pt x="40" y="25"/>
                      </a:lnTo>
                      <a:lnTo>
                        <a:pt x="38" y="25"/>
                      </a:lnTo>
                      <a:lnTo>
                        <a:pt x="37" y="26"/>
                      </a:lnTo>
                      <a:lnTo>
                        <a:pt x="31" y="21"/>
                      </a:lnTo>
                      <a:close/>
                      <a:moveTo>
                        <a:pt x="35" y="17"/>
                      </a:moveTo>
                      <a:lnTo>
                        <a:pt x="37" y="17"/>
                      </a:lnTo>
                      <a:lnTo>
                        <a:pt x="38" y="15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40" y="25"/>
                      </a:lnTo>
                      <a:lnTo>
                        <a:pt x="35" y="17"/>
                      </a:lnTo>
                      <a:close/>
                      <a:moveTo>
                        <a:pt x="38" y="15"/>
                      </a:moveTo>
                      <a:lnTo>
                        <a:pt x="46" y="9"/>
                      </a:lnTo>
                      <a:lnTo>
                        <a:pt x="52" y="5"/>
                      </a:lnTo>
                      <a:lnTo>
                        <a:pt x="56" y="13"/>
                      </a:lnTo>
                      <a:lnTo>
                        <a:pt x="50" y="17"/>
                      </a:lnTo>
                      <a:lnTo>
                        <a:pt x="42" y="23"/>
                      </a:lnTo>
                      <a:lnTo>
                        <a:pt x="38" y="15"/>
                      </a:lnTo>
                      <a:close/>
                      <a:moveTo>
                        <a:pt x="56" y="13"/>
                      </a:moveTo>
                      <a:lnTo>
                        <a:pt x="56" y="13"/>
                      </a:lnTo>
                      <a:lnTo>
                        <a:pt x="54" y="9"/>
                      </a:lnTo>
                      <a:lnTo>
                        <a:pt x="56" y="13"/>
                      </a:lnTo>
                      <a:close/>
                      <a:moveTo>
                        <a:pt x="52" y="5"/>
                      </a:moveTo>
                      <a:lnTo>
                        <a:pt x="56" y="3"/>
                      </a:lnTo>
                      <a:lnTo>
                        <a:pt x="60" y="1"/>
                      </a:lnTo>
                      <a:lnTo>
                        <a:pt x="62" y="9"/>
                      </a:lnTo>
                      <a:lnTo>
                        <a:pt x="60" y="11"/>
                      </a:lnTo>
                      <a:lnTo>
                        <a:pt x="56" y="13"/>
                      </a:lnTo>
                      <a:lnTo>
                        <a:pt x="52" y="5"/>
                      </a:lnTo>
                      <a:close/>
                      <a:moveTo>
                        <a:pt x="62" y="9"/>
                      </a:moveTo>
                      <a:lnTo>
                        <a:pt x="62" y="9"/>
                      </a:lnTo>
                      <a:lnTo>
                        <a:pt x="62" y="5"/>
                      </a:lnTo>
                      <a:lnTo>
                        <a:pt x="62" y="9"/>
                      </a:lnTo>
                      <a:close/>
                      <a:moveTo>
                        <a:pt x="60" y="1"/>
                      </a:moveTo>
                      <a:lnTo>
                        <a:pt x="63" y="1"/>
                      </a:lnTo>
                      <a:lnTo>
                        <a:pt x="65" y="0"/>
                      </a:lnTo>
                      <a:lnTo>
                        <a:pt x="67" y="7"/>
                      </a:lnTo>
                      <a:lnTo>
                        <a:pt x="65" y="9"/>
                      </a:lnTo>
                      <a:lnTo>
                        <a:pt x="62" y="9"/>
                      </a:lnTo>
                      <a:lnTo>
                        <a:pt x="60" y="1"/>
                      </a:lnTo>
                      <a:close/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7" y="3"/>
                      </a:lnTo>
                      <a:lnTo>
                        <a:pt x="65" y="0"/>
                      </a:lnTo>
                      <a:close/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7" y="7"/>
                      </a:lnTo>
                      <a:lnTo>
                        <a:pt x="65" y="0"/>
                      </a:lnTo>
                      <a:close/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7" y="3"/>
                      </a:lnTo>
                      <a:lnTo>
                        <a:pt x="65" y="0"/>
                      </a:lnTo>
                      <a:close/>
                      <a:moveTo>
                        <a:pt x="65" y="0"/>
                      </a:move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69" y="7"/>
                      </a:lnTo>
                      <a:lnTo>
                        <a:pt x="67" y="7"/>
                      </a:lnTo>
                      <a:lnTo>
                        <a:pt x="65" y="0"/>
                      </a:lnTo>
                      <a:close/>
                      <a:moveTo>
                        <a:pt x="69" y="0"/>
                      </a:moveTo>
                      <a:lnTo>
                        <a:pt x="71" y="0"/>
                      </a:lnTo>
                      <a:lnTo>
                        <a:pt x="71" y="7"/>
                      </a:lnTo>
                      <a:lnTo>
                        <a:pt x="69" y="7"/>
                      </a:lnTo>
                      <a:lnTo>
                        <a:pt x="69" y="0"/>
                      </a:lnTo>
                      <a:close/>
                      <a:moveTo>
                        <a:pt x="71" y="0"/>
                      </a:moveTo>
                      <a:lnTo>
                        <a:pt x="79" y="1"/>
                      </a:lnTo>
                      <a:lnTo>
                        <a:pt x="83" y="5"/>
                      </a:lnTo>
                      <a:lnTo>
                        <a:pt x="77" y="11"/>
                      </a:lnTo>
                      <a:lnTo>
                        <a:pt x="75" y="9"/>
                      </a:lnTo>
                      <a:lnTo>
                        <a:pt x="71" y="7"/>
                      </a:lnTo>
                      <a:lnTo>
                        <a:pt x="71" y="0"/>
                      </a:lnTo>
                      <a:close/>
                      <a:moveTo>
                        <a:pt x="77" y="11"/>
                      </a:moveTo>
                      <a:lnTo>
                        <a:pt x="77" y="11"/>
                      </a:lnTo>
                      <a:lnTo>
                        <a:pt x="81" y="7"/>
                      </a:lnTo>
                      <a:lnTo>
                        <a:pt x="77" y="11"/>
                      </a:lnTo>
                      <a:close/>
                      <a:moveTo>
                        <a:pt x="83" y="5"/>
                      </a:moveTo>
                      <a:lnTo>
                        <a:pt x="86" y="9"/>
                      </a:lnTo>
                      <a:lnTo>
                        <a:pt x="88" y="13"/>
                      </a:lnTo>
                      <a:lnTo>
                        <a:pt x="81" y="15"/>
                      </a:lnTo>
                      <a:lnTo>
                        <a:pt x="79" y="13"/>
                      </a:lnTo>
                      <a:lnTo>
                        <a:pt x="77" y="11"/>
                      </a:lnTo>
                      <a:lnTo>
                        <a:pt x="83" y="5"/>
                      </a:lnTo>
                      <a:close/>
                      <a:moveTo>
                        <a:pt x="88" y="13"/>
                      </a:moveTo>
                      <a:lnTo>
                        <a:pt x="88" y="19"/>
                      </a:lnTo>
                      <a:lnTo>
                        <a:pt x="90" y="23"/>
                      </a:lnTo>
                      <a:lnTo>
                        <a:pt x="81" y="23"/>
                      </a:lnTo>
                      <a:lnTo>
                        <a:pt x="81" y="19"/>
                      </a:lnTo>
                      <a:lnTo>
                        <a:pt x="81" y="15"/>
                      </a:lnTo>
                      <a:lnTo>
                        <a:pt x="88" y="13"/>
                      </a:lnTo>
                      <a:close/>
                      <a:moveTo>
                        <a:pt x="90" y="23"/>
                      </a:moveTo>
                      <a:lnTo>
                        <a:pt x="88" y="28"/>
                      </a:lnTo>
                      <a:lnTo>
                        <a:pt x="88" y="36"/>
                      </a:lnTo>
                      <a:lnTo>
                        <a:pt x="81" y="34"/>
                      </a:lnTo>
                      <a:lnTo>
                        <a:pt x="81" y="28"/>
                      </a:lnTo>
                      <a:lnTo>
                        <a:pt x="81" y="23"/>
                      </a:lnTo>
                      <a:lnTo>
                        <a:pt x="90" y="23"/>
                      </a:lnTo>
                      <a:close/>
                      <a:moveTo>
                        <a:pt x="88" y="36"/>
                      </a:moveTo>
                      <a:lnTo>
                        <a:pt x="86" y="42"/>
                      </a:lnTo>
                      <a:lnTo>
                        <a:pt x="85" y="48"/>
                      </a:lnTo>
                      <a:lnTo>
                        <a:pt x="77" y="46"/>
                      </a:lnTo>
                      <a:lnTo>
                        <a:pt x="79" y="40"/>
                      </a:lnTo>
                      <a:lnTo>
                        <a:pt x="81" y="34"/>
                      </a:lnTo>
                      <a:lnTo>
                        <a:pt x="88" y="36"/>
                      </a:lnTo>
                      <a:close/>
                      <a:moveTo>
                        <a:pt x="77" y="46"/>
                      </a:moveTo>
                      <a:lnTo>
                        <a:pt x="77" y="46"/>
                      </a:lnTo>
                      <a:lnTo>
                        <a:pt x="81" y="46"/>
                      </a:lnTo>
                      <a:lnTo>
                        <a:pt x="77" y="46"/>
                      </a:lnTo>
                      <a:close/>
                      <a:moveTo>
                        <a:pt x="85" y="48"/>
                      </a:moveTo>
                      <a:lnTo>
                        <a:pt x="85" y="48"/>
                      </a:lnTo>
                      <a:lnTo>
                        <a:pt x="77" y="46"/>
                      </a:lnTo>
                      <a:lnTo>
                        <a:pt x="85" y="48"/>
                      </a:lnTo>
                      <a:close/>
                      <a:moveTo>
                        <a:pt x="85" y="48"/>
                      </a:moveTo>
                      <a:lnTo>
                        <a:pt x="85" y="48"/>
                      </a:lnTo>
                      <a:lnTo>
                        <a:pt x="81" y="46"/>
                      </a:lnTo>
                      <a:lnTo>
                        <a:pt x="85" y="48"/>
                      </a:lnTo>
                      <a:close/>
                      <a:moveTo>
                        <a:pt x="85" y="48"/>
                      </a:moveTo>
                      <a:lnTo>
                        <a:pt x="85" y="49"/>
                      </a:lnTo>
                      <a:lnTo>
                        <a:pt x="83" y="51"/>
                      </a:lnTo>
                      <a:lnTo>
                        <a:pt x="77" y="48"/>
                      </a:lnTo>
                      <a:lnTo>
                        <a:pt x="77" y="46"/>
                      </a:lnTo>
                      <a:lnTo>
                        <a:pt x="85" y="48"/>
                      </a:lnTo>
                      <a:close/>
                      <a:moveTo>
                        <a:pt x="83" y="51"/>
                      </a:moveTo>
                      <a:lnTo>
                        <a:pt x="83" y="53"/>
                      </a:lnTo>
                      <a:lnTo>
                        <a:pt x="83" y="55"/>
                      </a:lnTo>
                      <a:lnTo>
                        <a:pt x="75" y="51"/>
                      </a:lnTo>
                      <a:lnTo>
                        <a:pt x="75" y="49"/>
                      </a:lnTo>
                      <a:lnTo>
                        <a:pt x="77" y="48"/>
                      </a:lnTo>
                      <a:lnTo>
                        <a:pt x="83" y="51"/>
                      </a:lnTo>
                      <a:close/>
                      <a:moveTo>
                        <a:pt x="83" y="55"/>
                      </a:moveTo>
                      <a:lnTo>
                        <a:pt x="77" y="63"/>
                      </a:lnTo>
                      <a:lnTo>
                        <a:pt x="71" y="73"/>
                      </a:lnTo>
                      <a:lnTo>
                        <a:pt x="65" y="67"/>
                      </a:lnTo>
                      <a:lnTo>
                        <a:pt x="71" y="59"/>
                      </a:lnTo>
                      <a:lnTo>
                        <a:pt x="75" y="51"/>
                      </a:lnTo>
                      <a:lnTo>
                        <a:pt x="83" y="55"/>
                      </a:lnTo>
                      <a:close/>
                      <a:moveTo>
                        <a:pt x="65" y="67"/>
                      </a:moveTo>
                      <a:lnTo>
                        <a:pt x="65" y="67"/>
                      </a:lnTo>
                      <a:lnTo>
                        <a:pt x="69" y="69"/>
                      </a:lnTo>
                      <a:lnTo>
                        <a:pt x="65" y="67"/>
                      </a:lnTo>
                      <a:close/>
                      <a:moveTo>
                        <a:pt x="71" y="73"/>
                      </a:moveTo>
                      <a:lnTo>
                        <a:pt x="71" y="73"/>
                      </a:lnTo>
                      <a:lnTo>
                        <a:pt x="65" y="67"/>
                      </a:lnTo>
                      <a:lnTo>
                        <a:pt x="71" y="73"/>
                      </a:lnTo>
                      <a:close/>
                      <a:moveTo>
                        <a:pt x="71" y="73"/>
                      </a:moveTo>
                      <a:lnTo>
                        <a:pt x="71" y="73"/>
                      </a:lnTo>
                      <a:lnTo>
                        <a:pt x="69" y="69"/>
                      </a:lnTo>
                      <a:lnTo>
                        <a:pt x="71" y="73"/>
                      </a:lnTo>
                      <a:close/>
                      <a:moveTo>
                        <a:pt x="71" y="73"/>
                      </a:moveTo>
                      <a:lnTo>
                        <a:pt x="71" y="73"/>
                      </a:lnTo>
                      <a:lnTo>
                        <a:pt x="71" y="74"/>
                      </a:lnTo>
                      <a:lnTo>
                        <a:pt x="63" y="69"/>
                      </a:lnTo>
                      <a:lnTo>
                        <a:pt x="65" y="69"/>
                      </a:lnTo>
                      <a:lnTo>
                        <a:pt x="65" y="67"/>
                      </a:lnTo>
                      <a:lnTo>
                        <a:pt x="71" y="73"/>
                      </a:lnTo>
                      <a:close/>
                      <a:moveTo>
                        <a:pt x="71" y="74"/>
                      </a:moveTo>
                      <a:lnTo>
                        <a:pt x="69" y="74"/>
                      </a:lnTo>
                      <a:lnTo>
                        <a:pt x="69" y="76"/>
                      </a:lnTo>
                      <a:lnTo>
                        <a:pt x="62" y="71"/>
                      </a:lnTo>
                      <a:lnTo>
                        <a:pt x="63" y="71"/>
                      </a:lnTo>
                      <a:lnTo>
                        <a:pt x="63" y="69"/>
                      </a:lnTo>
                      <a:lnTo>
                        <a:pt x="71" y="74"/>
                      </a:lnTo>
                      <a:close/>
                      <a:moveTo>
                        <a:pt x="69" y="76"/>
                      </a:moveTo>
                      <a:lnTo>
                        <a:pt x="63" y="82"/>
                      </a:lnTo>
                      <a:lnTo>
                        <a:pt x="58" y="88"/>
                      </a:lnTo>
                      <a:lnTo>
                        <a:pt x="52" y="82"/>
                      </a:lnTo>
                      <a:lnTo>
                        <a:pt x="58" y="76"/>
                      </a:lnTo>
                      <a:lnTo>
                        <a:pt x="62" y="71"/>
                      </a:lnTo>
                      <a:lnTo>
                        <a:pt x="69" y="76"/>
                      </a:lnTo>
                      <a:close/>
                      <a:moveTo>
                        <a:pt x="58" y="88"/>
                      </a:moveTo>
                      <a:lnTo>
                        <a:pt x="54" y="92"/>
                      </a:lnTo>
                      <a:lnTo>
                        <a:pt x="50" y="96"/>
                      </a:lnTo>
                      <a:lnTo>
                        <a:pt x="44" y="90"/>
                      </a:lnTo>
                      <a:lnTo>
                        <a:pt x="48" y="86"/>
                      </a:lnTo>
                      <a:lnTo>
                        <a:pt x="52" y="82"/>
                      </a:lnTo>
                      <a:lnTo>
                        <a:pt x="58" y="88"/>
                      </a:lnTo>
                      <a:close/>
                      <a:moveTo>
                        <a:pt x="50" y="96"/>
                      </a:moveTo>
                      <a:lnTo>
                        <a:pt x="44" y="99"/>
                      </a:lnTo>
                      <a:lnTo>
                        <a:pt x="38" y="105"/>
                      </a:lnTo>
                      <a:lnTo>
                        <a:pt x="35" y="98"/>
                      </a:lnTo>
                      <a:lnTo>
                        <a:pt x="38" y="94"/>
                      </a:lnTo>
                      <a:lnTo>
                        <a:pt x="44" y="90"/>
                      </a:lnTo>
                      <a:lnTo>
                        <a:pt x="50" y="96"/>
                      </a:lnTo>
                      <a:close/>
                      <a:moveTo>
                        <a:pt x="38" y="105"/>
                      </a:moveTo>
                      <a:lnTo>
                        <a:pt x="21" y="119"/>
                      </a:lnTo>
                      <a:lnTo>
                        <a:pt x="15" y="113"/>
                      </a:lnTo>
                      <a:lnTo>
                        <a:pt x="35" y="98"/>
                      </a:lnTo>
                      <a:lnTo>
                        <a:pt x="38" y="105"/>
                      </a:lnTo>
                      <a:close/>
                      <a:moveTo>
                        <a:pt x="13" y="115"/>
                      </a:moveTo>
                      <a:lnTo>
                        <a:pt x="13" y="113"/>
                      </a:lnTo>
                      <a:lnTo>
                        <a:pt x="15" y="113"/>
                      </a:lnTo>
                      <a:lnTo>
                        <a:pt x="17" y="115"/>
                      </a:lnTo>
                      <a:lnTo>
                        <a:pt x="13" y="115"/>
                      </a:lnTo>
                      <a:close/>
                      <a:moveTo>
                        <a:pt x="21" y="115"/>
                      </a:moveTo>
                      <a:lnTo>
                        <a:pt x="21" y="172"/>
                      </a:lnTo>
                      <a:lnTo>
                        <a:pt x="13" y="172"/>
                      </a:lnTo>
                      <a:lnTo>
                        <a:pt x="13" y="115"/>
                      </a:lnTo>
                      <a:lnTo>
                        <a:pt x="21" y="115"/>
                      </a:lnTo>
                      <a:close/>
                      <a:moveTo>
                        <a:pt x="21" y="172"/>
                      </a:moveTo>
                      <a:lnTo>
                        <a:pt x="21" y="174"/>
                      </a:lnTo>
                      <a:lnTo>
                        <a:pt x="21" y="176"/>
                      </a:lnTo>
                      <a:lnTo>
                        <a:pt x="17" y="172"/>
                      </a:lnTo>
                      <a:lnTo>
                        <a:pt x="21" y="172"/>
                      </a:lnTo>
                      <a:close/>
                      <a:moveTo>
                        <a:pt x="21" y="176"/>
                      </a:moveTo>
                      <a:lnTo>
                        <a:pt x="8" y="186"/>
                      </a:lnTo>
                      <a:lnTo>
                        <a:pt x="2" y="180"/>
                      </a:lnTo>
                      <a:lnTo>
                        <a:pt x="15" y="171"/>
                      </a:lnTo>
                      <a:lnTo>
                        <a:pt x="21" y="176"/>
                      </a:lnTo>
                      <a:close/>
                      <a:moveTo>
                        <a:pt x="8" y="186"/>
                      </a:moveTo>
                      <a:lnTo>
                        <a:pt x="0" y="192"/>
                      </a:lnTo>
                      <a:lnTo>
                        <a:pt x="0" y="184"/>
                      </a:lnTo>
                      <a:lnTo>
                        <a:pt x="4" y="184"/>
                      </a:lnTo>
                      <a:lnTo>
                        <a:pt x="8" y="186"/>
                      </a:lnTo>
                      <a:close/>
                      <a:moveTo>
                        <a:pt x="0" y="184"/>
                      </a:moveTo>
                      <a:lnTo>
                        <a:pt x="0" y="46"/>
                      </a:lnTo>
                      <a:lnTo>
                        <a:pt x="8" y="46"/>
                      </a:lnTo>
                      <a:lnTo>
                        <a:pt x="8" y="184"/>
                      </a:lnTo>
                      <a:lnTo>
                        <a:pt x="0" y="184"/>
                      </a:lnTo>
                      <a:close/>
                      <a:moveTo>
                        <a:pt x="0" y="46"/>
                      </a:moveTo>
                      <a:lnTo>
                        <a:pt x="0" y="44"/>
                      </a:lnTo>
                      <a:lnTo>
                        <a:pt x="2" y="44"/>
                      </a:lnTo>
                      <a:lnTo>
                        <a:pt x="4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  <a:round/>
                </a:ln>
              </p:spPr>
              <p:txBody>
                <a:bodyPr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sp>
              <p:nvSpPr>
                <p:cNvPr id="3182" name="Freeform 47"/>
                <p:cNvSpPr>
                  <a:spLocks noEditPoints="1"/>
                </p:cNvSpPr>
                <p:nvPr/>
              </p:nvSpPr>
              <p:spPr>
                <a:xfrm>
                  <a:off x="2158" y="2262"/>
                  <a:ext cx="21" cy="52"/>
                </a:xfrm>
                <a:custGeom>
                  <a:gdLst>
                    <a:gd name="GT0" fmla="+- l w 0"/>
                    <a:gd name="GT1" fmla="+- t h 0"/>
                  </a:gdLst>
                  <a:cxnLst>
                    <a:cxn ang="0">
                      <a:pos x="20" y="36"/>
                    </a:cxn>
                    <a:cxn ang="0">
                      <a:pos x="6" y="48"/>
                    </a:cxn>
                    <a:cxn ang="0">
                      <a:pos x="2" y="40"/>
                    </a:cxn>
                    <a:cxn ang="0">
                      <a:pos x="16" y="31"/>
                    </a:cxn>
                    <a:cxn ang="0">
                      <a:pos x="20" y="36"/>
                    </a:cxn>
                    <a:cxn ang="0">
                      <a:pos x="6" y="48"/>
                    </a:cxn>
                    <a:cxn ang="0">
                      <a:pos x="0" y="52"/>
                    </a:cxn>
                    <a:cxn ang="0">
                      <a:pos x="0" y="44"/>
                    </a:cxn>
                    <a:cxn ang="0">
                      <a:pos x="4" y="44"/>
                    </a:cxn>
                    <a:cxn ang="0">
                      <a:pos x="6" y="48"/>
                    </a:cxn>
                    <a:cxn ang="0">
                      <a:pos x="0" y="44"/>
                    </a:cxn>
                    <a:cxn ang="0">
                      <a:pos x="0" y="19"/>
                    </a:cxn>
                    <a:cxn ang="0">
                      <a:pos x="8" y="19"/>
                    </a:cxn>
                    <a:cxn ang="0">
                      <a:pos x="8" y="44"/>
                    </a:cxn>
                    <a:cxn ang="0">
                      <a:pos x="0" y="44"/>
                    </a:cxn>
                    <a:cxn ang="0">
                      <a:pos x="0" y="19"/>
                    </a:cxn>
                    <a:cxn ang="0">
                      <a:pos x="0" y="17"/>
                    </a:cxn>
                    <a:cxn ang="0">
                      <a:pos x="2" y="15"/>
                    </a:cxn>
                    <a:cxn ang="0">
                      <a:pos x="4" y="19"/>
                    </a:cxn>
                    <a:cxn ang="0">
                      <a:pos x="0" y="19"/>
                    </a:cxn>
                    <a:cxn ang="0">
                      <a:pos x="2" y="15"/>
                    </a:cxn>
                    <a:cxn ang="0">
                      <a:pos x="16" y="6"/>
                    </a:cxn>
                    <a:cxn ang="0">
                      <a:pos x="20" y="11"/>
                    </a:cxn>
                    <a:cxn ang="0">
                      <a:pos x="6" y="23"/>
                    </a:cxn>
                    <a:cxn ang="0">
                      <a:pos x="2" y="15"/>
                    </a:cxn>
                    <a:cxn ang="0">
                      <a:pos x="16" y="6"/>
                    </a:cxn>
                    <a:cxn ang="0">
                      <a:pos x="21" y="0"/>
                    </a:cxn>
                    <a:cxn ang="0">
                      <a:pos x="21" y="9"/>
                    </a:cxn>
                    <a:cxn ang="0">
                      <a:pos x="18" y="9"/>
                    </a:cxn>
                    <a:cxn ang="0">
                      <a:pos x="16" y="6"/>
                    </a:cxn>
                    <a:cxn ang="0">
                      <a:pos x="21" y="9"/>
                    </a:cxn>
                    <a:cxn ang="0">
                      <a:pos x="21" y="34"/>
                    </a:cxn>
                    <a:cxn ang="0">
                      <a:pos x="14" y="34"/>
                    </a:cxn>
                    <a:cxn ang="0">
                      <a:pos x="14" y="9"/>
                    </a:cxn>
                    <a:cxn ang="0">
                      <a:pos x="21" y="9"/>
                    </a:cxn>
                    <a:cxn ang="0">
                      <a:pos x="21" y="34"/>
                    </a:cxn>
                    <a:cxn ang="0">
                      <a:pos x="21" y="36"/>
                    </a:cxn>
                    <a:cxn ang="0">
                      <a:pos x="20" y="36"/>
                    </a:cxn>
                    <a:cxn ang="0">
                      <a:pos x="18" y="34"/>
                    </a:cxn>
                    <a:cxn ang="0">
                      <a:pos x="21" y="34"/>
                    </a:cxn>
                  </a:cxnLst>
                  <a:rect l="l" t="t" r="GT0" b="GT1"/>
                  <a:pathLst>
                    <a:path w="21" h="52">
                      <a:moveTo>
                        <a:pt x="20" y="36"/>
                      </a:moveTo>
                      <a:lnTo>
                        <a:pt x="6" y="48"/>
                      </a:lnTo>
                      <a:lnTo>
                        <a:pt x="2" y="40"/>
                      </a:lnTo>
                      <a:lnTo>
                        <a:pt x="16" y="31"/>
                      </a:lnTo>
                      <a:lnTo>
                        <a:pt x="20" y="36"/>
                      </a:lnTo>
                      <a:close/>
                      <a:moveTo>
                        <a:pt x="6" y="48"/>
                      </a:move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4" y="44"/>
                      </a:lnTo>
                      <a:lnTo>
                        <a:pt x="6" y="48"/>
                      </a:lnTo>
                      <a:close/>
                      <a:moveTo>
                        <a:pt x="0" y="44"/>
                      </a:moveTo>
                      <a:lnTo>
                        <a:pt x="0" y="19"/>
                      </a:lnTo>
                      <a:lnTo>
                        <a:pt x="8" y="19"/>
                      </a:lnTo>
                      <a:lnTo>
                        <a:pt x="8" y="44"/>
                      </a:lnTo>
                      <a:lnTo>
                        <a:pt x="0" y="44"/>
                      </a:lnTo>
                      <a:close/>
                      <a:moveTo>
                        <a:pt x="0" y="19"/>
                      </a:move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4" y="19"/>
                      </a:lnTo>
                      <a:lnTo>
                        <a:pt x="0" y="19"/>
                      </a:lnTo>
                      <a:close/>
                      <a:moveTo>
                        <a:pt x="2" y="15"/>
                      </a:moveTo>
                      <a:lnTo>
                        <a:pt x="16" y="6"/>
                      </a:lnTo>
                      <a:lnTo>
                        <a:pt x="20" y="11"/>
                      </a:lnTo>
                      <a:lnTo>
                        <a:pt x="6" y="23"/>
                      </a:lnTo>
                      <a:lnTo>
                        <a:pt x="2" y="15"/>
                      </a:lnTo>
                      <a:close/>
                      <a:moveTo>
                        <a:pt x="16" y="6"/>
                      </a:moveTo>
                      <a:lnTo>
                        <a:pt x="21" y="0"/>
                      </a:lnTo>
                      <a:lnTo>
                        <a:pt x="21" y="9"/>
                      </a:lnTo>
                      <a:lnTo>
                        <a:pt x="18" y="9"/>
                      </a:lnTo>
                      <a:lnTo>
                        <a:pt x="16" y="6"/>
                      </a:lnTo>
                      <a:close/>
                      <a:moveTo>
                        <a:pt x="21" y="9"/>
                      </a:moveTo>
                      <a:lnTo>
                        <a:pt x="21" y="34"/>
                      </a:lnTo>
                      <a:lnTo>
                        <a:pt x="14" y="34"/>
                      </a:lnTo>
                      <a:lnTo>
                        <a:pt x="14" y="9"/>
                      </a:lnTo>
                      <a:lnTo>
                        <a:pt x="21" y="9"/>
                      </a:lnTo>
                      <a:close/>
                      <a:moveTo>
                        <a:pt x="21" y="34"/>
                      </a:moveTo>
                      <a:lnTo>
                        <a:pt x="21" y="36"/>
                      </a:lnTo>
                      <a:lnTo>
                        <a:pt x="20" y="36"/>
                      </a:lnTo>
                      <a:lnTo>
                        <a:pt x="18" y="34"/>
                      </a:lnTo>
                      <a:lnTo>
                        <a:pt x="21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  <a:round/>
                </a:ln>
              </p:spPr>
              <p:txBody>
                <a:bodyPr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</p:grpSp>
        </p:grpSp>
      </p:grpSp>
      <p:grpSp>
        <p:nvGrpSpPr>
          <p:cNvPr id="3095" name="Group 48"/>
          <p:cNvGrpSpPr/>
          <p:nvPr/>
        </p:nvGrpSpPr>
        <p:grpSpPr>
          <a:xfrm>
            <a:off x="3429000" y="3667125"/>
            <a:ext cx="2209800" cy="2187575"/>
            <a:chOff x="3696" y="150"/>
            <a:chExt cx="1752" cy="1734"/>
          </a:xfrm>
        </p:grpSpPr>
        <p:sp>
          <p:nvSpPr>
            <p:cNvPr id="3115" name="AutoShape 49"/>
            <p:cNvSpPr/>
            <p:nvPr/>
          </p:nvSpPr>
          <p:spPr>
            <a:xfrm rot="19980000">
              <a:off x="4272" y="336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rgbClr val="CCFF33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grpSp>
          <p:nvGrpSpPr>
            <p:cNvPr id="3116" name="Group 50"/>
            <p:cNvGrpSpPr/>
            <p:nvPr/>
          </p:nvGrpSpPr>
          <p:grpSpPr>
            <a:xfrm>
              <a:off x="3702" y="432"/>
              <a:ext cx="1176" cy="780"/>
              <a:chOff x="234" y="960"/>
              <a:chExt cx="1176" cy="780"/>
            </a:xfrm>
          </p:grpSpPr>
          <p:sp>
            <p:nvSpPr>
              <p:cNvPr id="3167" name="AutoShape 51"/>
              <p:cNvSpPr/>
              <p:nvPr/>
            </p:nvSpPr>
            <p:spPr>
              <a:xfrm rot="19980000">
                <a:off x="234" y="1152"/>
                <a:ext cx="1176" cy="588"/>
              </a:xfrm>
              <a:prstGeom prst="parallelogram">
                <a:avLst>
                  <a:gd name="adj" fmla="val 50926"/>
                </a:avLst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graphicFrame>
            <p:nvGraphicFramePr>
              <p:cNvPr id="3074" name="Object 52"/>
              <p:cNvGraphicFramePr>
                <a:graphicFrameLocks noChangeAspect="1"/>
              </p:cNvGraphicFramePr>
              <p:nvPr/>
            </p:nvGraphicFramePr>
            <p:xfrm>
              <a:off x="1039" y="960"/>
              <a:ext cx="154" cy="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" name="CorelDRAW" r:id="rId10" progId="CorelDRAW.Graphic.11">
                      <p:embed/>
                    </p:oleObj>
                  </mc:Choice>
                  <mc:Fallback>
                    <p:oleObj name="CorelDRAW" r:id="rId10" progId="CorelDRAW.Graphic.11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039" y="960"/>
                            <a:ext cx="154" cy="1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  <a:miter lim="800000"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117" name="Line 53"/>
            <p:cNvCxnSpPr/>
            <p:nvPr/>
          </p:nvCxnSpPr>
          <p:spPr>
            <a:xfrm flipH="1" flipV="1">
              <a:off x="4911" y="1296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oval"/>
              <a:tailEnd type="triangle"/>
            </a:ln>
          </p:spPr>
        </p:cxnSp>
        <p:sp>
          <p:nvSpPr>
            <p:cNvPr id="3118" name="AutoShape 54"/>
            <p:cNvSpPr/>
            <p:nvPr/>
          </p:nvSpPr>
          <p:spPr>
            <a:xfrm rot="19980000">
              <a:off x="3696" y="1296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grpSp>
          <p:nvGrpSpPr>
            <p:cNvPr id="3119" name="Group 55"/>
            <p:cNvGrpSpPr/>
            <p:nvPr/>
          </p:nvGrpSpPr>
          <p:grpSpPr>
            <a:xfrm>
              <a:off x="4080" y="816"/>
              <a:ext cx="240" cy="319"/>
              <a:chOff x="1217" y="2029"/>
              <a:chExt cx="240" cy="319"/>
            </a:xfrm>
          </p:grpSpPr>
          <p:sp>
            <p:nvSpPr>
              <p:cNvPr id="3159" name="Freeform 56"/>
              <p:cNvSpPr/>
              <p:nvPr/>
            </p:nvSpPr>
            <p:spPr>
              <a:xfrm>
                <a:off x="1221" y="2150"/>
                <a:ext cx="69" cy="191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191"/>
                  </a:cxn>
                  <a:cxn ang="0">
                    <a:pos x="0" y="52"/>
                  </a:cxn>
                  <a:cxn ang="0">
                    <a:pos x="69" y="0"/>
                  </a:cxn>
                  <a:cxn ang="0">
                    <a:pos x="69" y="14"/>
                  </a:cxn>
                  <a:cxn ang="0">
                    <a:pos x="14" y="56"/>
                  </a:cxn>
                  <a:cxn ang="0">
                    <a:pos x="14" y="104"/>
                  </a:cxn>
                  <a:cxn ang="0">
                    <a:pos x="69" y="62"/>
                  </a:cxn>
                  <a:cxn ang="0">
                    <a:pos x="69" y="75"/>
                  </a:cxn>
                  <a:cxn ang="0">
                    <a:pos x="14" y="118"/>
                  </a:cxn>
                  <a:cxn ang="0">
                    <a:pos x="14" y="179"/>
                  </a:cxn>
                  <a:cxn ang="0">
                    <a:pos x="0" y="191"/>
                  </a:cxn>
                </a:cxnLst>
                <a:rect l="l" t="t" r="GT0" b="GT1"/>
                <a:pathLst>
                  <a:path w="69" h="191">
                    <a:moveTo>
                      <a:pt x="0" y="191"/>
                    </a:moveTo>
                    <a:lnTo>
                      <a:pt x="0" y="52"/>
                    </a:lnTo>
                    <a:lnTo>
                      <a:pt x="69" y="0"/>
                    </a:lnTo>
                    <a:lnTo>
                      <a:pt x="69" y="14"/>
                    </a:lnTo>
                    <a:lnTo>
                      <a:pt x="14" y="56"/>
                    </a:lnTo>
                    <a:lnTo>
                      <a:pt x="14" y="104"/>
                    </a:lnTo>
                    <a:lnTo>
                      <a:pt x="69" y="62"/>
                    </a:lnTo>
                    <a:lnTo>
                      <a:pt x="69" y="75"/>
                    </a:lnTo>
                    <a:lnTo>
                      <a:pt x="14" y="118"/>
                    </a:lnTo>
                    <a:lnTo>
                      <a:pt x="14" y="179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60" name="Freeform 57"/>
              <p:cNvSpPr/>
              <p:nvPr/>
            </p:nvSpPr>
            <p:spPr>
              <a:xfrm>
                <a:off x="1298" y="2246"/>
                <a:ext cx="13" cy="35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3" y="25"/>
                  </a:cxn>
                  <a:cxn ang="0">
                    <a:pos x="0" y="35"/>
                  </a:cxn>
                  <a:cxn ang="0">
                    <a:pos x="0" y="10"/>
                  </a:cxn>
                  <a:cxn ang="0">
                    <a:pos x="13" y="0"/>
                  </a:cxn>
                  <a:cxn ang="0">
                    <a:pos x="13" y="25"/>
                  </a:cxn>
                </a:cxnLst>
                <a:rect l="l" t="t" r="GT0" b="GT1"/>
                <a:pathLst>
                  <a:path w="13" h="35">
                    <a:moveTo>
                      <a:pt x="13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61" name="Freeform 58"/>
              <p:cNvSpPr/>
              <p:nvPr/>
            </p:nvSpPr>
            <p:spPr>
              <a:xfrm>
                <a:off x="1329" y="2033"/>
                <a:ext cx="113" cy="185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87"/>
                  </a:cxn>
                  <a:cxn ang="0">
                    <a:pos x="13" y="77"/>
                  </a:cxn>
                  <a:cxn ang="0">
                    <a:pos x="55" y="162"/>
                  </a:cxn>
                  <a:cxn ang="0">
                    <a:pos x="100" y="10"/>
                  </a:cxn>
                  <a:cxn ang="0">
                    <a:pos x="113" y="0"/>
                  </a:cxn>
                  <a:cxn ang="0">
                    <a:pos x="61" y="177"/>
                  </a:cxn>
                  <a:cxn ang="0">
                    <a:pos x="52" y="185"/>
                  </a:cxn>
                  <a:cxn ang="0">
                    <a:pos x="0" y="87"/>
                  </a:cxn>
                </a:cxnLst>
                <a:rect l="l" t="t" r="GT0" b="GT1"/>
                <a:pathLst>
                  <a:path w="113" h="185">
                    <a:moveTo>
                      <a:pt x="0" y="87"/>
                    </a:moveTo>
                    <a:lnTo>
                      <a:pt x="13" y="77"/>
                    </a:lnTo>
                    <a:lnTo>
                      <a:pt x="55" y="162"/>
                    </a:lnTo>
                    <a:lnTo>
                      <a:pt x="100" y="10"/>
                    </a:lnTo>
                    <a:lnTo>
                      <a:pt x="113" y="0"/>
                    </a:lnTo>
                    <a:lnTo>
                      <a:pt x="61" y="177"/>
                    </a:lnTo>
                    <a:lnTo>
                      <a:pt x="52" y="18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62" name="Freeform 59"/>
              <p:cNvSpPr/>
              <p:nvPr/>
            </p:nvSpPr>
            <p:spPr>
              <a:xfrm>
                <a:off x="1438" y="2137"/>
                <a:ext cx="16" cy="3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6" y="25"/>
                  </a:cxn>
                  <a:cxn ang="0">
                    <a:pos x="0" y="36"/>
                  </a:cxn>
                  <a:cxn ang="0">
                    <a:pos x="0" y="11"/>
                  </a:cxn>
                  <a:cxn ang="0">
                    <a:pos x="16" y="0"/>
                  </a:cxn>
                  <a:cxn ang="0">
                    <a:pos x="16" y="25"/>
                  </a:cxn>
                </a:cxnLst>
                <a:rect l="l" t="t" r="GT0" b="GT1"/>
                <a:pathLst>
                  <a:path w="16" h="36">
                    <a:moveTo>
                      <a:pt x="16" y="25"/>
                    </a:moveTo>
                    <a:lnTo>
                      <a:pt x="0" y="36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63" name="Freeform 60"/>
              <p:cNvSpPr>
                <a:spLocks noEditPoints="1"/>
              </p:cNvSpPr>
              <p:nvPr/>
            </p:nvSpPr>
            <p:spPr>
              <a:xfrm>
                <a:off x="1217" y="2143"/>
                <a:ext cx="77" cy="205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59"/>
                  </a:cxn>
                  <a:cxn ang="0">
                    <a:pos x="8" y="198"/>
                  </a:cxn>
                  <a:cxn ang="0">
                    <a:pos x="0" y="59"/>
                  </a:cxn>
                  <a:cxn ang="0">
                    <a:pos x="2" y="55"/>
                  </a:cxn>
                  <a:cxn ang="0">
                    <a:pos x="0" y="59"/>
                  </a:cxn>
                  <a:cxn ang="0">
                    <a:pos x="69" y="4"/>
                  </a:cxn>
                  <a:cxn ang="0">
                    <a:pos x="6" y="63"/>
                  </a:cxn>
                  <a:cxn ang="0">
                    <a:pos x="69" y="4"/>
                  </a:cxn>
                  <a:cxn ang="0">
                    <a:pos x="77" y="7"/>
                  </a:cxn>
                  <a:cxn ang="0">
                    <a:pos x="69" y="4"/>
                  </a:cxn>
                  <a:cxn ang="0">
                    <a:pos x="77" y="21"/>
                  </a:cxn>
                  <a:cxn ang="0">
                    <a:pos x="68" y="7"/>
                  </a:cxn>
                  <a:cxn ang="0">
                    <a:pos x="77" y="21"/>
                  </a:cxn>
                  <a:cxn ang="0">
                    <a:pos x="75" y="25"/>
                  </a:cxn>
                  <a:cxn ang="0">
                    <a:pos x="77" y="21"/>
                  </a:cxn>
                  <a:cxn ang="0">
                    <a:pos x="19" y="65"/>
                  </a:cxn>
                  <a:cxn ang="0">
                    <a:pos x="69" y="17"/>
                  </a:cxn>
                  <a:cxn ang="0">
                    <a:pos x="14" y="63"/>
                  </a:cxn>
                  <a:cxn ang="0">
                    <a:pos x="16" y="59"/>
                  </a:cxn>
                  <a:cxn ang="0">
                    <a:pos x="14" y="63"/>
                  </a:cxn>
                  <a:cxn ang="0">
                    <a:pos x="21" y="111"/>
                  </a:cxn>
                  <a:cxn ang="0">
                    <a:pos x="14" y="63"/>
                  </a:cxn>
                  <a:cxn ang="0">
                    <a:pos x="19" y="115"/>
                  </a:cxn>
                  <a:cxn ang="0">
                    <a:pos x="14" y="111"/>
                  </a:cxn>
                  <a:cxn ang="0">
                    <a:pos x="19" y="115"/>
                  </a:cxn>
                  <a:cxn ang="0">
                    <a:pos x="69" y="65"/>
                  </a:cxn>
                  <a:cxn ang="0">
                    <a:pos x="19" y="115"/>
                  </a:cxn>
                  <a:cxn ang="0">
                    <a:pos x="69" y="65"/>
                  </a:cxn>
                  <a:cxn ang="0">
                    <a:pos x="77" y="69"/>
                  </a:cxn>
                  <a:cxn ang="0">
                    <a:pos x="69" y="65"/>
                  </a:cxn>
                  <a:cxn ang="0">
                    <a:pos x="77" y="82"/>
                  </a:cxn>
                  <a:cxn ang="0">
                    <a:pos x="68" y="69"/>
                  </a:cxn>
                  <a:cxn ang="0">
                    <a:pos x="77" y="82"/>
                  </a:cxn>
                  <a:cxn ang="0">
                    <a:pos x="75" y="86"/>
                  </a:cxn>
                  <a:cxn ang="0">
                    <a:pos x="77" y="82"/>
                  </a:cxn>
                  <a:cxn ang="0">
                    <a:pos x="19" y="128"/>
                  </a:cxn>
                  <a:cxn ang="0">
                    <a:pos x="69" y="78"/>
                  </a:cxn>
                  <a:cxn ang="0">
                    <a:pos x="14" y="125"/>
                  </a:cxn>
                  <a:cxn ang="0">
                    <a:pos x="16" y="121"/>
                  </a:cxn>
                  <a:cxn ang="0">
                    <a:pos x="14" y="125"/>
                  </a:cxn>
                  <a:cxn ang="0">
                    <a:pos x="21" y="186"/>
                  </a:cxn>
                  <a:cxn ang="0">
                    <a:pos x="14" y="125"/>
                  </a:cxn>
                  <a:cxn ang="0">
                    <a:pos x="21" y="186"/>
                  </a:cxn>
                  <a:cxn ang="0">
                    <a:pos x="19" y="190"/>
                  </a:cxn>
                  <a:cxn ang="0">
                    <a:pos x="21" y="186"/>
                  </a:cxn>
                  <a:cxn ang="0">
                    <a:pos x="6" y="200"/>
                  </a:cxn>
                  <a:cxn ang="0">
                    <a:pos x="16" y="184"/>
                  </a:cxn>
                  <a:cxn ang="0">
                    <a:pos x="6" y="200"/>
                  </a:cxn>
                  <a:cxn ang="0">
                    <a:pos x="0" y="198"/>
                  </a:cxn>
                  <a:cxn ang="0">
                    <a:pos x="6" y="200"/>
                  </a:cxn>
                </a:cxnLst>
                <a:rect l="l" t="t" r="GT0" b="GT1"/>
                <a:pathLst>
                  <a:path w="77" h="205">
                    <a:moveTo>
                      <a:pt x="0" y="198"/>
                    </a:moveTo>
                    <a:lnTo>
                      <a:pt x="0" y="59"/>
                    </a:lnTo>
                    <a:lnTo>
                      <a:pt x="8" y="59"/>
                    </a:lnTo>
                    <a:lnTo>
                      <a:pt x="8" y="198"/>
                    </a:lnTo>
                    <a:lnTo>
                      <a:pt x="0" y="198"/>
                    </a:lnTo>
                    <a:close/>
                    <a:moveTo>
                      <a:pt x="0" y="59"/>
                    </a:moveTo>
                    <a:lnTo>
                      <a:pt x="0" y="57"/>
                    </a:lnTo>
                    <a:lnTo>
                      <a:pt x="2" y="55"/>
                    </a:lnTo>
                    <a:lnTo>
                      <a:pt x="4" y="59"/>
                    </a:lnTo>
                    <a:lnTo>
                      <a:pt x="0" y="59"/>
                    </a:lnTo>
                    <a:close/>
                    <a:moveTo>
                      <a:pt x="2" y="55"/>
                    </a:moveTo>
                    <a:lnTo>
                      <a:pt x="69" y="4"/>
                    </a:lnTo>
                    <a:lnTo>
                      <a:pt x="75" y="11"/>
                    </a:lnTo>
                    <a:lnTo>
                      <a:pt x="6" y="63"/>
                    </a:lnTo>
                    <a:lnTo>
                      <a:pt x="2" y="55"/>
                    </a:lnTo>
                    <a:close/>
                    <a:moveTo>
                      <a:pt x="69" y="4"/>
                    </a:moveTo>
                    <a:lnTo>
                      <a:pt x="77" y="0"/>
                    </a:lnTo>
                    <a:lnTo>
                      <a:pt x="77" y="7"/>
                    </a:lnTo>
                    <a:lnTo>
                      <a:pt x="73" y="7"/>
                    </a:lnTo>
                    <a:lnTo>
                      <a:pt x="69" y="4"/>
                    </a:lnTo>
                    <a:close/>
                    <a:moveTo>
                      <a:pt x="77" y="7"/>
                    </a:moveTo>
                    <a:lnTo>
                      <a:pt x="77" y="21"/>
                    </a:lnTo>
                    <a:lnTo>
                      <a:pt x="68" y="21"/>
                    </a:lnTo>
                    <a:lnTo>
                      <a:pt x="68" y="7"/>
                    </a:lnTo>
                    <a:lnTo>
                      <a:pt x="77" y="7"/>
                    </a:lnTo>
                    <a:close/>
                    <a:moveTo>
                      <a:pt x="77" y="21"/>
                    </a:moveTo>
                    <a:lnTo>
                      <a:pt x="77" y="23"/>
                    </a:lnTo>
                    <a:lnTo>
                      <a:pt x="75" y="25"/>
                    </a:lnTo>
                    <a:lnTo>
                      <a:pt x="73" y="21"/>
                    </a:lnTo>
                    <a:lnTo>
                      <a:pt x="77" y="21"/>
                    </a:lnTo>
                    <a:close/>
                    <a:moveTo>
                      <a:pt x="75" y="25"/>
                    </a:moveTo>
                    <a:lnTo>
                      <a:pt x="19" y="65"/>
                    </a:lnTo>
                    <a:lnTo>
                      <a:pt x="16" y="59"/>
                    </a:lnTo>
                    <a:lnTo>
                      <a:pt x="69" y="17"/>
                    </a:lnTo>
                    <a:lnTo>
                      <a:pt x="75" y="25"/>
                    </a:lnTo>
                    <a:close/>
                    <a:moveTo>
                      <a:pt x="14" y="63"/>
                    </a:moveTo>
                    <a:lnTo>
                      <a:pt x="14" y="61"/>
                    </a:lnTo>
                    <a:lnTo>
                      <a:pt x="16" y="59"/>
                    </a:lnTo>
                    <a:lnTo>
                      <a:pt x="18" y="63"/>
                    </a:lnTo>
                    <a:lnTo>
                      <a:pt x="14" y="63"/>
                    </a:lnTo>
                    <a:close/>
                    <a:moveTo>
                      <a:pt x="21" y="63"/>
                    </a:moveTo>
                    <a:lnTo>
                      <a:pt x="21" y="111"/>
                    </a:lnTo>
                    <a:lnTo>
                      <a:pt x="14" y="111"/>
                    </a:lnTo>
                    <a:lnTo>
                      <a:pt x="14" y="63"/>
                    </a:lnTo>
                    <a:lnTo>
                      <a:pt x="21" y="63"/>
                    </a:lnTo>
                    <a:close/>
                    <a:moveTo>
                      <a:pt x="19" y="115"/>
                    </a:moveTo>
                    <a:lnTo>
                      <a:pt x="14" y="119"/>
                    </a:lnTo>
                    <a:lnTo>
                      <a:pt x="14" y="111"/>
                    </a:lnTo>
                    <a:lnTo>
                      <a:pt x="18" y="111"/>
                    </a:lnTo>
                    <a:lnTo>
                      <a:pt x="19" y="115"/>
                    </a:lnTo>
                    <a:close/>
                    <a:moveTo>
                      <a:pt x="16" y="107"/>
                    </a:moveTo>
                    <a:lnTo>
                      <a:pt x="69" y="65"/>
                    </a:lnTo>
                    <a:lnTo>
                      <a:pt x="75" y="73"/>
                    </a:lnTo>
                    <a:lnTo>
                      <a:pt x="19" y="115"/>
                    </a:lnTo>
                    <a:lnTo>
                      <a:pt x="16" y="107"/>
                    </a:lnTo>
                    <a:close/>
                    <a:moveTo>
                      <a:pt x="69" y="65"/>
                    </a:moveTo>
                    <a:lnTo>
                      <a:pt x="77" y="61"/>
                    </a:lnTo>
                    <a:lnTo>
                      <a:pt x="77" y="69"/>
                    </a:lnTo>
                    <a:lnTo>
                      <a:pt x="73" y="69"/>
                    </a:lnTo>
                    <a:lnTo>
                      <a:pt x="69" y="65"/>
                    </a:lnTo>
                    <a:close/>
                    <a:moveTo>
                      <a:pt x="77" y="69"/>
                    </a:moveTo>
                    <a:lnTo>
                      <a:pt x="77" y="82"/>
                    </a:lnTo>
                    <a:lnTo>
                      <a:pt x="68" y="82"/>
                    </a:lnTo>
                    <a:lnTo>
                      <a:pt x="68" y="69"/>
                    </a:lnTo>
                    <a:lnTo>
                      <a:pt x="77" y="69"/>
                    </a:lnTo>
                    <a:close/>
                    <a:moveTo>
                      <a:pt x="77" y="82"/>
                    </a:moveTo>
                    <a:lnTo>
                      <a:pt x="77" y="84"/>
                    </a:lnTo>
                    <a:lnTo>
                      <a:pt x="75" y="86"/>
                    </a:lnTo>
                    <a:lnTo>
                      <a:pt x="73" y="82"/>
                    </a:lnTo>
                    <a:lnTo>
                      <a:pt x="77" y="82"/>
                    </a:lnTo>
                    <a:close/>
                    <a:moveTo>
                      <a:pt x="75" y="86"/>
                    </a:moveTo>
                    <a:lnTo>
                      <a:pt x="19" y="128"/>
                    </a:lnTo>
                    <a:lnTo>
                      <a:pt x="16" y="121"/>
                    </a:lnTo>
                    <a:lnTo>
                      <a:pt x="69" y="78"/>
                    </a:lnTo>
                    <a:lnTo>
                      <a:pt x="75" y="86"/>
                    </a:lnTo>
                    <a:close/>
                    <a:moveTo>
                      <a:pt x="14" y="125"/>
                    </a:moveTo>
                    <a:lnTo>
                      <a:pt x="14" y="123"/>
                    </a:lnTo>
                    <a:lnTo>
                      <a:pt x="16" y="121"/>
                    </a:lnTo>
                    <a:lnTo>
                      <a:pt x="18" y="125"/>
                    </a:lnTo>
                    <a:lnTo>
                      <a:pt x="14" y="125"/>
                    </a:lnTo>
                    <a:close/>
                    <a:moveTo>
                      <a:pt x="21" y="125"/>
                    </a:moveTo>
                    <a:lnTo>
                      <a:pt x="21" y="186"/>
                    </a:lnTo>
                    <a:lnTo>
                      <a:pt x="14" y="186"/>
                    </a:lnTo>
                    <a:lnTo>
                      <a:pt x="14" y="125"/>
                    </a:lnTo>
                    <a:lnTo>
                      <a:pt x="21" y="125"/>
                    </a:lnTo>
                    <a:close/>
                    <a:moveTo>
                      <a:pt x="21" y="186"/>
                    </a:moveTo>
                    <a:lnTo>
                      <a:pt x="21" y="188"/>
                    </a:lnTo>
                    <a:lnTo>
                      <a:pt x="19" y="190"/>
                    </a:lnTo>
                    <a:lnTo>
                      <a:pt x="18" y="186"/>
                    </a:lnTo>
                    <a:lnTo>
                      <a:pt x="21" y="186"/>
                    </a:lnTo>
                    <a:close/>
                    <a:moveTo>
                      <a:pt x="19" y="190"/>
                    </a:moveTo>
                    <a:lnTo>
                      <a:pt x="6" y="200"/>
                    </a:lnTo>
                    <a:lnTo>
                      <a:pt x="2" y="194"/>
                    </a:lnTo>
                    <a:lnTo>
                      <a:pt x="16" y="184"/>
                    </a:lnTo>
                    <a:lnTo>
                      <a:pt x="19" y="190"/>
                    </a:lnTo>
                    <a:close/>
                    <a:moveTo>
                      <a:pt x="6" y="200"/>
                    </a:moveTo>
                    <a:lnTo>
                      <a:pt x="0" y="205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6" y="20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64" name="Freeform 61"/>
              <p:cNvSpPr>
                <a:spLocks noEditPoints="1"/>
              </p:cNvSpPr>
              <p:nvPr/>
            </p:nvSpPr>
            <p:spPr>
              <a:xfrm>
                <a:off x="1294" y="2237"/>
                <a:ext cx="21" cy="5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9" y="36"/>
                  </a:cxn>
                  <a:cxn ang="0">
                    <a:pos x="6" y="48"/>
                  </a:cxn>
                  <a:cxn ang="0">
                    <a:pos x="2" y="42"/>
                  </a:cxn>
                  <a:cxn ang="0">
                    <a:pos x="15" y="31"/>
                  </a:cxn>
                  <a:cxn ang="0">
                    <a:pos x="19" y="36"/>
                  </a:cxn>
                  <a:cxn ang="0">
                    <a:pos x="6" y="48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4" y="44"/>
                  </a:cxn>
                  <a:cxn ang="0">
                    <a:pos x="6" y="48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8" y="19"/>
                  </a:cxn>
                  <a:cxn ang="0">
                    <a:pos x="8" y="44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0" y="19"/>
                  </a:cxn>
                  <a:cxn ang="0">
                    <a:pos x="2" y="15"/>
                  </a:cxn>
                  <a:cxn ang="0">
                    <a:pos x="15" y="6"/>
                  </a:cxn>
                  <a:cxn ang="0">
                    <a:pos x="19" y="11"/>
                  </a:cxn>
                  <a:cxn ang="0">
                    <a:pos x="6" y="23"/>
                  </a:cxn>
                  <a:cxn ang="0">
                    <a:pos x="2" y="15"/>
                  </a:cxn>
                  <a:cxn ang="0">
                    <a:pos x="15" y="6"/>
                  </a:cxn>
                  <a:cxn ang="0">
                    <a:pos x="21" y="0"/>
                  </a:cxn>
                  <a:cxn ang="0">
                    <a:pos x="21" y="9"/>
                  </a:cxn>
                  <a:cxn ang="0">
                    <a:pos x="17" y="9"/>
                  </a:cxn>
                  <a:cxn ang="0">
                    <a:pos x="15" y="6"/>
                  </a:cxn>
                  <a:cxn ang="0">
                    <a:pos x="21" y="9"/>
                  </a:cxn>
                  <a:cxn ang="0">
                    <a:pos x="21" y="34"/>
                  </a:cxn>
                  <a:cxn ang="0">
                    <a:pos x="14" y="34"/>
                  </a:cxn>
                  <a:cxn ang="0">
                    <a:pos x="14" y="9"/>
                  </a:cxn>
                  <a:cxn ang="0">
                    <a:pos x="21" y="9"/>
                  </a:cxn>
                  <a:cxn ang="0">
                    <a:pos x="21" y="34"/>
                  </a:cxn>
                  <a:cxn ang="0">
                    <a:pos x="21" y="36"/>
                  </a:cxn>
                  <a:cxn ang="0">
                    <a:pos x="19" y="36"/>
                  </a:cxn>
                  <a:cxn ang="0">
                    <a:pos x="17" y="34"/>
                  </a:cxn>
                  <a:cxn ang="0">
                    <a:pos x="21" y="34"/>
                  </a:cxn>
                </a:cxnLst>
                <a:rect l="l" t="t" r="GT0" b="GT1"/>
                <a:pathLst>
                  <a:path w="21" h="52">
                    <a:moveTo>
                      <a:pt x="19" y="36"/>
                    </a:moveTo>
                    <a:lnTo>
                      <a:pt x="6" y="48"/>
                    </a:lnTo>
                    <a:lnTo>
                      <a:pt x="2" y="42"/>
                    </a:lnTo>
                    <a:lnTo>
                      <a:pt x="15" y="31"/>
                    </a:lnTo>
                    <a:lnTo>
                      <a:pt x="19" y="36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8" y="19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6"/>
                    </a:lnTo>
                    <a:lnTo>
                      <a:pt x="19" y="11"/>
                    </a:lnTo>
                    <a:lnTo>
                      <a:pt x="6" y="23"/>
                    </a:lnTo>
                    <a:lnTo>
                      <a:pt x="2" y="15"/>
                    </a:lnTo>
                    <a:close/>
                    <a:moveTo>
                      <a:pt x="15" y="6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5" y="6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4" y="34"/>
                    </a:lnTo>
                    <a:lnTo>
                      <a:pt x="14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65" name="Freeform 62"/>
              <p:cNvSpPr>
                <a:spLocks noEditPoints="1"/>
              </p:cNvSpPr>
              <p:nvPr/>
            </p:nvSpPr>
            <p:spPr>
              <a:xfrm>
                <a:off x="1323" y="2029"/>
                <a:ext cx="123" cy="194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7" y="77"/>
                  </a:cxn>
                  <a:cxn ang="0">
                    <a:pos x="8" y="94"/>
                  </a:cxn>
                  <a:cxn ang="0">
                    <a:pos x="17" y="77"/>
                  </a:cxn>
                  <a:cxn ang="0">
                    <a:pos x="23" y="79"/>
                  </a:cxn>
                  <a:cxn ang="0">
                    <a:pos x="17" y="77"/>
                  </a:cxn>
                  <a:cxn ang="0">
                    <a:pos x="65" y="164"/>
                  </a:cxn>
                  <a:cxn ang="0">
                    <a:pos x="15" y="83"/>
                  </a:cxn>
                  <a:cxn ang="0">
                    <a:pos x="65" y="166"/>
                  </a:cxn>
                  <a:cxn ang="0">
                    <a:pos x="61" y="166"/>
                  </a:cxn>
                  <a:cxn ang="0">
                    <a:pos x="58" y="164"/>
                  </a:cxn>
                  <a:cxn ang="0">
                    <a:pos x="109" y="16"/>
                  </a:cxn>
                  <a:cxn ang="0">
                    <a:pos x="58" y="164"/>
                  </a:cxn>
                  <a:cxn ang="0">
                    <a:pos x="104" y="10"/>
                  </a:cxn>
                  <a:cxn ang="0">
                    <a:pos x="102" y="14"/>
                  </a:cxn>
                  <a:cxn ang="0">
                    <a:pos x="117" y="0"/>
                  </a:cxn>
                  <a:cxn ang="0">
                    <a:pos x="109" y="18"/>
                  </a:cxn>
                  <a:cxn ang="0">
                    <a:pos x="117" y="0"/>
                  </a:cxn>
                  <a:cxn ang="0">
                    <a:pos x="119" y="4"/>
                  </a:cxn>
                  <a:cxn ang="0">
                    <a:pos x="123" y="4"/>
                  </a:cxn>
                  <a:cxn ang="0">
                    <a:pos x="63" y="179"/>
                  </a:cxn>
                  <a:cxn ang="0">
                    <a:pos x="123" y="4"/>
                  </a:cxn>
                  <a:cxn ang="0">
                    <a:pos x="71" y="185"/>
                  </a:cxn>
                  <a:cxn ang="0">
                    <a:pos x="71" y="183"/>
                  </a:cxn>
                  <a:cxn ang="0">
                    <a:pos x="59" y="192"/>
                  </a:cxn>
                  <a:cxn ang="0">
                    <a:pos x="65" y="177"/>
                  </a:cxn>
                  <a:cxn ang="0">
                    <a:pos x="59" y="192"/>
                  </a:cxn>
                  <a:cxn ang="0">
                    <a:pos x="54" y="191"/>
                  </a:cxn>
                  <a:cxn ang="0">
                    <a:pos x="59" y="192"/>
                  </a:cxn>
                  <a:cxn ang="0">
                    <a:pos x="2" y="93"/>
                  </a:cxn>
                  <a:cxn ang="0">
                    <a:pos x="61" y="187"/>
                  </a:cxn>
                  <a:cxn ang="0">
                    <a:pos x="2" y="93"/>
                  </a:cxn>
                  <a:cxn ang="0">
                    <a:pos x="2" y="89"/>
                  </a:cxn>
                  <a:cxn ang="0">
                    <a:pos x="2" y="93"/>
                  </a:cxn>
                </a:cxnLst>
                <a:rect l="l" t="t" r="GT0" b="GT1"/>
                <a:pathLst>
                  <a:path w="123" h="194">
                    <a:moveTo>
                      <a:pt x="2" y="89"/>
                    </a:moveTo>
                    <a:lnTo>
                      <a:pt x="17" y="77"/>
                    </a:lnTo>
                    <a:lnTo>
                      <a:pt x="21" y="85"/>
                    </a:lnTo>
                    <a:lnTo>
                      <a:pt x="8" y="94"/>
                    </a:lnTo>
                    <a:lnTo>
                      <a:pt x="2" y="89"/>
                    </a:lnTo>
                    <a:close/>
                    <a:moveTo>
                      <a:pt x="17" y="77"/>
                    </a:moveTo>
                    <a:lnTo>
                      <a:pt x="21" y="75"/>
                    </a:lnTo>
                    <a:lnTo>
                      <a:pt x="23" y="79"/>
                    </a:lnTo>
                    <a:lnTo>
                      <a:pt x="19" y="81"/>
                    </a:lnTo>
                    <a:lnTo>
                      <a:pt x="17" y="77"/>
                    </a:lnTo>
                    <a:close/>
                    <a:moveTo>
                      <a:pt x="23" y="79"/>
                    </a:moveTo>
                    <a:lnTo>
                      <a:pt x="65" y="164"/>
                    </a:lnTo>
                    <a:lnTo>
                      <a:pt x="59" y="168"/>
                    </a:lnTo>
                    <a:lnTo>
                      <a:pt x="15" y="83"/>
                    </a:lnTo>
                    <a:lnTo>
                      <a:pt x="23" y="79"/>
                    </a:lnTo>
                    <a:close/>
                    <a:moveTo>
                      <a:pt x="65" y="166"/>
                    </a:moveTo>
                    <a:lnTo>
                      <a:pt x="59" y="168"/>
                    </a:lnTo>
                    <a:lnTo>
                      <a:pt x="61" y="166"/>
                    </a:lnTo>
                    <a:lnTo>
                      <a:pt x="65" y="166"/>
                    </a:lnTo>
                    <a:close/>
                    <a:moveTo>
                      <a:pt x="58" y="164"/>
                    </a:moveTo>
                    <a:lnTo>
                      <a:pt x="102" y="14"/>
                    </a:lnTo>
                    <a:lnTo>
                      <a:pt x="109" y="16"/>
                    </a:lnTo>
                    <a:lnTo>
                      <a:pt x="65" y="166"/>
                    </a:lnTo>
                    <a:lnTo>
                      <a:pt x="58" y="164"/>
                    </a:lnTo>
                    <a:close/>
                    <a:moveTo>
                      <a:pt x="102" y="14"/>
                    </a:moveTo>
                    <a:lnTo>
                      <a:pt x="104" y="10"/>
                    </a:lnTo>
                    <a:lnTo>
                      <a:pt x="106" y="14"/>
                    </a:lnTo>
                    <a:lnTo>
                      <a:pt x="102" y="14"/>
                    </a:lnTo>
                    <a:close/>
                    <a:moveTo>
                      <a:pt x="104" y="10"/>
                    </a:moveTo>
                    <a:lnTo>
                      <a:pt x="117" y="0"/>
                    </a:lnTo>
                    <a:lnTo>
                      <a:pt x="123" y="6"/>
                    </a:lnTo>
                    <a:lnTo>
                      <a:pt x="109" y="18"/>
                    </a:lnTo>
                    <a:lnTo>
                      <a:pt x="104" y="10"/>
                    </a:lnTo>
                    <a:close/>
                    <a:moveTo>
                      <a:pt x="117" y="0"/>
                    </a:moveTo>
                    <a:lnTo>
                      <a:pt x="123" y="4"/>
                    </a:lnTo>
                    <a:lnTo>
                      <a:pt x="119" y="4"/>
                    </a:lnTo>
                    <a:lnTo>
                      <a:pt x="117" y="0"/>
                    </a:lnTo>
                    <a:close/>
                    <a:moveTo>
                      <a:pt x="123" y="4"/>
                    </a:moveTo>
                    <a:lnTo>
                      <a:pt x="71" y="183"/>
                    </a:lnTo>
                    <a:lnTo>
                      <a:pt x="63" y="179"/>
                    </a:lnTo>
                    <a:lnTo>
                      <a:pt x="115" y="2"/>
                    </a:lnTo>
                    <a:lnTo>
                      <a:pt x="123" y="4"/>
                    </a:lnTo>
                    <a:close/>
                    <a:moveTo>
                      <a:pt x="71" y="183"/>
                    </a:moveTo>
                    <a:lnTo>
                      <a:pt x="71" y="185"/>
                    </a:lnTo>
                    <a:lnTo>
                      <a:pt x="67" y="181"/>
                    </a:lnTo>
                    <a:lnTo>
                      <a:pt x="71" y="183"/>
                    </a:lnTo>
                    <a:close/>
                    <a:moveTo>
                      <a:pt x="71" y="185"/>
                    </a:moveTo>
                    <a:lnTo>
                      <a:pt x="59" y="192"/>
                    </a:lnTo>
                    <a:lnTo>
                      <a:pt x="56" y="187"/>
                    </a:lnTo>
                    <a:lnTo>
                      <a:pt x="65" y="177"/>
                    </a:lnTo>
                    <a:lnTo>
                      <a:pt x="71" y="185"/>
                    </a:lnTo>
                    <a:close/>
                    <a:moveTo>
                      <a:pt x="59" y="192"/>
                    </a:moveTo>
                    <a:lnTo>
                      <a:pt x="56" y="194"/>
                    </a:lnTo>
                    <a:lnTo>
                      <a:pt x="54" y="191"/>
                    </a:lnTo>
                    <a:lnTo>
                      <a:pt x="58" y="189"/>
                    </a:lnTo>
                    <a:lnTo>
                      <a:pt x="59" y="192"/>
                    </a:lnTo>
                    <a:close/>
                    <a:moveTo>
                      <a:pt x="54" y="191"/>
                    </a:moveTo>
                    <a:lnTo>
                      <a:pt x="2" y="93"/>
                    </a:lnTo>
                    <a:lnTo>
                      <a:pt x="10" y="89"/>
                    </a:lnTo>
                    <a:lnTo>
                      <a:pt x="61" y="187"/>
                    </a:lnTo>
                    <a:lnTo>
                      <a:pt x="54" y="191"/>
                    </a:lnTo>
                    <a:close/>
                    <a:moveTo>
                      <a:pt x="2" y="93"/>
                    </a:moveTo>
                    <a:lnTo>
                      <a:pt x="0" y="91"/>
                    </a:lnTo>
                    <a:lnTo>
                      <a:pt x="2" y="89"/>
                    </a:lnTo>
                    <a:lnTo>
                      <a:pt x="6" y="91"/>
                    </a:lnTo>
                    <a:lnTo>
                      <a:pt x="2" y="9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66" name="Freeform 63"/>
              <p:cNvSpPr>
                <a:spLocks noEditPoints="1"/>
              </p:cNvSpPr>
              <p:nvPr/>
            </p:nvSpPr>
            <p:spPr>
              <a:xfrm>
                <a:off x="1434" y="2129"/>
                <a:ext cx="23" cy="5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1" y="37"/>
                  </a:cxn>
                  <a:cxn ang="0">
                    <a:pos x="8" y="46"/>
                  </a:cxn>
                  <a:cxn ang="0">
                    <a:pos x="2" y="41"/>
                  </a:cxn>
                  <a:cxn ang="0">
                    <a:pos x="16" y="31"/>
                  </a:cxn>
                  <a:cxn ang="0">
                    <a:pos x="21" y="37"/>
                  </a:cxn>
                  <a:cxn ang="0">
                    <a:pos x="8" y="46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4" y="44"/>
                  </a:cxn>
                  <a:cxn ang="0">
                    <a:pos x="8" y="46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10" y="44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4" y="19"/>
                  </a:cxn>
                  <a:cxn ang="0">
                    <a:pos x="0" y="19"/>
                  </a:cxn>
                  <a:cxn ang="0">
                    <a:pos x="2" y="16"/>
                  </a:cxn>
                  <a:cxn ang="0">
                    <a:pos x="16" y="6"/>
                  </a:cxn>
                  <a:cxn ang="0">
                    <a:pos x="21" y="12"/>
                  </a:cxn>
                  <a:cxn ang="0">
                    <a:pos x="8" y="21"/>
                  </a:cxn>
                  <a:cxn ang="0">
                    <a:pos x="2" y="16"/>
                  </a:cxn>
                  <a:cxn ang="0">
                    <a:pos x="16" y="6"/>
                  </a:cxn>
                  <a:cxn ang="0">
                    <a:pos x="23" y="0"/>
                  </a:cxn>
                  <a:cxn ang="0">
                    <a:pos x="23" y="8"/>
                  </a:cxn>
                  <a:cxn ang="0">
                    <a:pos x="20" y="8"/>
                  </a:cxn>
                  <a:cxn ang="0">
                    <a:pos x="16" y="6"/>
                  </a:cxn>
                  <a:cxn ang="0">
                    <a:pos x="23" y="8"/>
                  </a:cxn>
                  <a:cxn ang="0">
                    <a:pos x="23" y="33"/>
                  </a:cxn>
                  <a:cxn ang="0">
                    <a:pos x="14" y="33"/>
                  </a:cxn>
                  <a:cxn ang="0">
                    <a:pos x="14" y="8"/>
                  </a:cxn>
                  <a:cxn ang="0">
                    <a:pos x="23" y="8"/>
                  </a:cxn>
                  <a:cxn ang="0">
                    <a:pos x="23" y="33"/>
                  </a:cxn>
                  <a:cxn ang="0">
                    <a:pos x="23" y="35"/>
                  </a:cxn>
                  <a:cxn ang="0">
                    <a:pos x="21" y="37"/>
                  </a:cxn>
                  <a:cxn ang="0">
                    <a:pos x="20" y="33"/>
                  </a:cxn>
                  <a:cxn ang="0">
                    <a:pos x="23" y="33"/>
                  </a:cxn>
                </a:cxnLst>
                <a:rect l="l" t="t" r="GT0" b="GT1"/>
                <a:pathLst>
                  <a:path w="23" h="52">
                    <a:moveTo>
                      <a:pt x="21" y="37"/>
                    </a:moveTo>
                    <a:lnTo>
                      <a:pt x="8" y="46"/>
                    </a:lnTo>
                    <a:lnTo>
                      <a:pt x="2" y="41"/>
                    </a:lnTo>
                    <a:lnTo>
                      <a:pt x="16" y="31"/>
                    </a:lnTo>
                    <a:lnTo>
                      <a:pt x="21" y="37"/>
                    </a:lnTo>
                    <a:close/>
                    <a:moveTo>
                      <a:pt x="8" y="46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8" y="46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10" y="19"/>
                    </a:lnTo>
                    <a:lnTo>
                      <a:pt x="10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6"/>
                    </a:moveTo>
                    <a:lnTo>
                      <a:pt x="16" y="6"/>
                    </a:lnTo>
                    <a:lnTo>
                      <a:pt x="21" y="12"/>
                    </a:lnTo>
                    <a:lnTo>
                      <a:pt x="8" y="21"/>
                    </a:lnTo>
                    <a:lnTo>
                      <a:pt x="2" y="16"/>
                    </a:lnTo>
                    <a:close/>
                    <a:moveTo>
                      <a:pt x="16" y="6"/>
                    </a:moveTo>
                    <a:lnTo>
                      <a:pt x="23" y="0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16" y="6"/>
                    </a:lnTo>
                    <a:close/>
                    <a:moveTo>
                      <a:pt x="23" y="8"/>
                    </a:moveTo>
                    <a:lnTo>
                      <a:pt x="23" y="33"/>
                    </a:lnTo>
                    <a:lnTo>
                      <a:pt x="14" y="33"/>
                    </a:lnTo>
                    <a:lnTo>
                      <a:pt x="14" y="8"/>
                    </a:lnTo>
                    <a:lnTo>
                      <a:pt x="23" y="8"/>
                    </a:lnTo>
                    <a:close/>
                    <a:moveTo>
                      <a:pt x="23" y="33"/>
                    </a:moveTo>
                    <a:lnTo>
                      <a:pt x="23" y="35"/>
                    </a:lnTo>
                    <a:lnTo>
                      <a:pt x="21" y="37"/>
                    </a:lnTo>
                    <a:lnTo>
                      <a:pt x="20" y="33"/>
                    </a:lnTo>
                    <a:lnTo>
                      <a:pt x="23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</p:grpSp>
        <p:grpSp>
          <p:nvGrpSpPr>
            <p:cNvPr id="3120" name="Group 64"/>
            <p:cNvGrpSpPr/>
            <p:nvPr/>
          </p:nvGrpSpPr>
          <p:grpSpPr>
            <a:xfrm>
              <a:off x="4752" y="432"/>
              <a:ext cx="337" cy="380"/>
              <a:chOff x="1571" y="1701"/>
              <a:chExt cx="380" cy="428"/>
            </a:xfrm>
          </p:grpSpPr>
          <p:sp>
            <p:nvSpPr>
              <p:cNvPr id="3148" name="Freeform 65"/>
              <p:cNvSpPr/>
              <p:nvPr/>
            </p:nvSpPr>
            <p:spPr>
              <a:xfrm>
                <a:off x="1575" y="1974"/>
                <a:ext cx="61" cy="148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61" y="100"/>
                  </a:cxn>
                  <a:cxn ang="0">
                    <a:pos x="0" y="148"/>
                  </a:cxn>
                  <a:cxn ang="0">
                    <a:pos x="0" y="9"/>
                  </a:cxn>
                  <a:cxn ang="0">
                    <a:pos x="13" y="0"/>
                  </a:cxn>
                  <a:cxn ang="0">
                    <a:pos x="13" y="125"/>
                  </a:cxn>
                  <a:cxn ang="0">
                    <a:pos x="61" y="86"/>
                  </a:cxn>
                  <a:cxn ang="0">
                    <a:pos x="61" y="100"/>
                  </a:cxn>
                </a:cxnLst>
                <a:rect l="l" t="t" r="GT0" b="GT1"/>
                <a:pathLst>
                  <a:path w="61" h="148">
                    <a:moveTo>
                      <a:pt x="61" y="100"/>
                    </a:moveTo>
                    <a:lnTo>
                      <a:pt x="0" y="148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125"/>
                    </a:lnTo>
                    <a:lnTo>
                      <a:pt x="61" y="86"/>
                    </a:lnTo>
                    <a:lnTo>
                      <a:pt x="61" y="10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49" name="Freeform 66"/>
              <p:cNvSpPr/>
              <p:nvPr/>
            </p:nvSpPr>
            <p:spPr>
              <a:xfrm>
                <a:off x="1655" y="2024"/>
                <a:ext cx="14" cy="3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4" y="25"/>
                  </a:cxn>
                  <a:cxn ang="0">
                    <a:pos x="0" y="3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14" y="25"/>
                  </a:cxn>
                </a:cxnLst>
                <a:rect l="l" t="t" r="GT0" b="GT1"/>
                <a:pathLst>
                  <a:path w="14" h="36">
                    <a:moveTo>
                      <a:pt x="14" y="25"/>
                    </a:moveTo>
                    <a:lnTo>
                      <a:pt x="0" y="36"/>
                    </a:lnTo>
                    <a:lnTo>
                      <a:pt x="0" y="11"/>
                    </a:lnTo>
                    <a:lnTo>
                      <a:pt x="14" y="0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50" name="Freeform 67"/>
              <p:cNvSpPr/>
              <p:nvPr/>
            </p:nvSpPr>
            <p:spPr>
              <a:xfrm>
                <a:off x="1694" y="1849"/>
                <a:ext cx="78" cy="163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3" y="130"/>
                  </a:cxn>
                  <a:cxn ang="0">
                    <a:pos x="15" y="140"/>
                  </a:cxn>
                  <a:cxn ang="0">
                    <a:pos x="21" y="146"/>
                  </a:cxn>
                  <a:cxn ang="0">
                    <a:pos x="28" y="146"/>
                  </a:cxn>
                  <a:cxn ang="0">
                    <a:pos x="38" y="140"/>
                  </a:cxn>
                  <a:cxn ang="0">
                    <a:pos x="57" y="117"/>
                  </a:cxn>
                  <a:cxn ang="0">
                    <a:pos x="65" y="92"/>
                  </a:cxn>
                  <a:cxn ang="0">
                    <a:pos x="63" y="84"/>
                  </a:cxn>
                  <a:cxn ang="0">
                    <a:pos x="57" y="80"/>
                  </a:cxn>
                  <a:cxn ang="0">
                    <a:pos x="36" y="86"/>
                  </a:cxn>
                  <a:cxn ang="0">
                    <a:pos x="32" y="86"/>
                  </a:cxn>
                  <a:cxn ang="0">
                    <a:pos x="19" y="90"/>
                  </a:cxn>
                  <a:cxn ang="0">
                    <a:pos x="11" y="90"/>
                  </a:cxn>
                  <a:cxn ang="0">
                    <a:pos x="5" y="84"/>
                  </a:cxn>
                  <a:cxn ang="0">
                    <a:pos x="3" y="75"/>
                  </a:cxn>
                  <a:cxn ang="0">
                    <a:pos x="7" y="57"/>
                  </a:cxn>
                  <a:cxn ang="0">
                    <a:pos x="15" y="40"/>
                  </a:cxn>
                  <a:cxn ang="0">
                    <a:pos x="26" y="23"/>
                  </a:cxn>
                  <a:cxn ang="0">
                    <a:pos x="40" y="9"/>
                  </a:cxn>
                  <a:cxn ang="0">
                    <a:pos x="55" y="0"/>
                  </a:cxn>
                  <a:cxn ang="0">
                    <a:pos x="65" y="0"/>
                  </a:cxn>
                  <a:cxn ang="0">
                    <a:pos x="73" y="5"/>
                  </a:cxn>
                  <a:cxn ang="0">
                    <a:pos x="76" y="19"/>
                  </a:cxn>
                  <a:cxn ang="0">
                    <a:pos x="61" y="25"/>
                  </a:cxn>
                  <a:cxn ang="0">
                    <a:pos x="59" y="17"/>
                  </a:cxn>
                  <a:cxn ang="0">
                    <a:pos x="50" y="17"/>
                  </a:cxn>
                  <a:cxn ang="0">
                    <a:pos x="32" y="30"/>
                  </a:cxn>
                  <a:cxn ang="0">
                    <a:pos x="19" y="53"/>
                  </a:cxn>
                  <a:cxn ang="0">
                    <a:pos x="19" y="69"/>
                  </a:cxn>
                  <a:cxn ang="0">
                    <a:pos x="23" y="73"/>
                  </a:cxn>
                  <a:cxn ang="0">
                    <a:pos x="32" y="73"/>
                  </a:cxn>
                  <a:cxn ang="0">
                    <a:pos x="50" y="65"/>
                  </a:cxn>
                  <a:cxn ang="0">
                    <a:pos x="59" y="61"/>
                  </a:cxn>
                  <a:cxn ang="0">
                    <a:pos x="69" y="61"/>
                  </a:cxn>
                  <a:cxn ang="0">
                    <a:pos x="74" y="65"/>
                  </a:cxn>
                  <a:cxn ang="0">
                    <a:pos x="78" y="73"/>
                  </a:cxn>
                  <a:cxn ang="0">
                    <a:pos x="78" y="88"/>
                  </a:cxn>
                  <a:cxn ang="0">
                    <a:pos x="73" y="109"/>
                  </a:cxn>
                  <a:cxn ang="0">
                    <a:pos x="61" y="128"/>
                  </a:cxn>
                  <a:cxn ang="0">
                    <a:pos x="48" y="146"/>
                  </a:cxn>
                  <a:cxn ang="0">
                    <a:pos x="30" y="159"/>
                  </a:cxn>
                  <a:cxn ang="0">
                    <a:pos x="17" y="163"/>
                  </a:cxn>
                  <a:cxn ang="0">
                    <a:pos x="7" y="161"/>
                  </a:cxn>
                  <a:cxn ang="0">
                    <a:pos x="2" y="150"/>
                  </a:cxn>
                </a:cxnLst>
                <a:rect l="l" t="t" r="GT0" b="GT1"/>
                <a:pathLst>
                  <a:path w="78" h="163">
                    <a:moveTo>
                      <a:pt x="0" y="140"/>
                    </a:moveTo>
                    <a:lnTo>
                      <a:pt x="13" y="130"/>
                    </a:lnTo>
                    <a:lnTo>
                      <a:pt x="15" y="136"/>
                    </a:lnTo>
                    <a:lnTo>
                      <a:pt x="15" y="140"/>
                    </a:lnTo>
                    <a:lnTo>
                      <a:pt x="17" y="144"/>
                    </a:lnTo>
                    <a:lnTo>
                      <a:pt x="21" y="146"/>
                    </a:lnTo>
                    <a:lnTo>
                      <a:pt x="25" y="146"/>
                    </a:lnTo>
                    <a:lnTo>
                      <a:pt x="28" y="146"/>
                    </a:lnTo>
                    <a:lnTo>
                      <a:pt x="34" y="144"/>
                    </a:lnTo>
                    <a:lnTo>
                      <a:pt x="38" y="140"/>
                    </a:lnTo>
                    <a:lnTo>
                      <a:pt x="50" y="128"/>
                    </a:lnTo>
                    <a:lnTo>
                      <a:pt x="57" y="117"/>
                    </a:lnTo>
                    <a:lnTo>
                      <a:pt x="63" y="103"/>
                    </a:lnTo>
                    <a:lnTo>
                      <a:pt x="65" y="92"/>
                    </a:lnTo>
                    <a:lnTo>
                      <a:pt x="65" y="88"/>
                    </a:lnTo>
                    <a:lnTo>
                      <a:pt x="63" y="84"/>
                    </a:lnTo>
                    <a:lnTo>
                      <a:pt x="61" y="82"/>
                    </a:lnTo>
                    <a:lnTo>
                      <a:pt x="57" y="80"/>
                    </a:lnTo>
                    <a:lnTo>
                      <a:pt x="48" y="80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2" y="86"/>
                    </a:lnTo>
                    <a:lnTo>
                      <a:pt x="25" y="90"/>
                    </a:lnTo>
                    <a:lnTo>
                      <a:pt x="19" y="90"/>
                    </a:lnTo>
                    <a:lnTo>
                      <a:pt x="15" y="92"/>
                    </a:lnTo>
                    <a:lnTo>
                      <a:pt x="11" y="90"/>
                    </a:lnTo>
                    <a:lnTo>
                      <a:pt x="7" y="88"/>
                    </a:lnTo>
                    <a:lnTo>
                      <a:pt x="5" y="84"/>
                    </a:lnTo>
                    <a:lnTo>
                      <a:pt x="3" y="80"/>
                    </a:lnTo>
                    <a:lnTo>
                      <a:pt x="3" y="75"/>
                    </a:lnTo>
                    <a:lnTo>
                      <a:pt x="5" y="67"/>
                    </a:lnTo>
                    <a:lnTo>
                      <a:pt x="7" y="57"/>
                    </a:lnTo>
                    <a:lnTo>
                      <a:pt x="9" y="50"/>
                    </a:lnTo>
                    <a:lnTo>
                      <a:pt x="15" y="40"/>
                    </a:lnTo>
                    <a:lnTo>
                      <a:pt x="19" y="30"/>
                    </a:lnTo>
                    <a:lnTo>
                      <a:pt x="26" y="23"/>
                    </a:lnTo>
                    <a:lnTo>
                      <a:pt x="32" y="15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3" y="5"/>
                    </a:lnTo>
                    <a:lnTo>
                      <a:pt x="74" y="11"/>
                    </a:lnTo>
                    <a:lnTo>
                      <a:pt x="76" y="19"/>
                    </a:lnTo>
                    <a:lnTo>
                      <a:pt x="63" y="28"/>
                    </a:lnTo>
                    <a:lnTo>
                      <a:pt x="61" y="25"/>
                    </a:lnTo>
                    <a:lnTo>
                      <a:pt x="61" y="21"/>
                    </a:lnTo>
                    <a:lnTo>
                      <a:pt x="59" y="17"/>
                    </a:lnTo>
                    <a:lnTo>
                      <a:pt x="55" y="17"/>
                    </a:lnTo>
                    <a:lnTo>
                      <a:pt x="50" y="17"/>
                    </a:lnTo>
                    <a:lnTo>
                      <a:pt x="40" y="23"/>
                    </a:lnTo>
                    <a:lnTo>
                      <a:pt x="32" y="30"/>
                    </a:lnTo>
                    <a:lnTo>
                      <a:pt x="25" y="42"/>
                    </a:lnTo>
                    <a:lnTo>
                      <a:pt x="19" y="53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6" y="73"/>
                    </a:lnTo>
                    <a:lnTo>
                      <a:pt x="32" y="73"/>
                    </a:lnTo>
                    <a:lnTo>
                      <a:pt x="42" y="67"/>
                    </a:lnTo>
                    <a:lnTo>
                      <a:pt x="50" y="65"/>
                    </a:lnTo>
                    <a:lnTo>
                      <a:pt x="53" y="63"/>
                    </a:lnTo>
                    <a:lnTo>
                      <a:pt x="59" y="61"/>
                    </a:lnTo>
                    <a:lnTo>
                      <a:pt x="65" y="61"/>
                    </a:lnTo>
                    <a:lnTo>
                      <a:pt x="69" y="61"/>
                    </a:lnTo>
                    <a:lnTo>
                      <a:pt x="73" y="61"/>
                    </a:lnTo>
                    <a:lnTo>
                      <a:pt x="74" y="65"/>
                    </a:lnTo>
                    <a:lnTo>
                      <a:pt x="76" y="67"/>
                    </a:lnTo>
                    <a:lnTo>
                      <a:pt x="78" y="73"/>
                    </a:lnTo>
                    <a:lnTo>
                      <a:pt x="78" y="78"/>
                    </a:lnTo>
                    <a:lnTo>
                      <a:pt x="78" y="88"/>
                    </a:lnTo>
                    <a:lnTo>
                      <a:pt x="76" y="98"/>
                    </a:lnTo>
                    <a:lnTo>
                      <a:pt x="73" y="109"/>
                    </a:lnTo>
                    <a:lnTo>
                      <a:pt x="67" y="119"/>
                    </a:lnTo>
                    <a:lnTo>
                      <a:pt x="61" y="128"/>
                    </a:lnTo>
                    <a:lnTo>
                      <a:pt x="55" y="138"/>
                    </a:lnTo>
                    <a:lnTo>
                      <a:pt x="48" y="146"/>
                    </a:lnTo>
                    <a:lnTo>
                      <a:pt x="38" y="153"/>
                    </a:lnTo>
                    <a:lnTo>
                      <a:pt x="30" y="159"/>
                    </a:lnTo>
                    <a:lnTo>
                      <a:pt x="23" y="163"/>
                    </a:lnTo>
                    <a:lnTo>
                      <a:pt x="17" y="163"/>
                    </a:lnTo>
                    <a:lnTo>
                      <a:pt x="11" y="163"/>
                    </a:lnTo>
                    <a:lnTo>
                      <a:pt x="7" y="161"/>
                    </a:lnTo>
                    <a:lnTo>
                      <a:pt x="3" y="155"/>
                    </a:lnTo>
                    <a:lnTo>
                      <a:pt x="2" y="15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51" name="Freeform 68"/>
              <p:cNvSpPr/>
              <p:nvPr/>
            </p:nvSpPr>
            <p:spPr>
              <a:xfrm>
                <a:off x="1822" y="1705"/>
                <a:ext cx="115" cy="18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88"/>
                  </a:cxn>
                  <a:cxn ang="0">
                    <a:pos x="14" y="76"/>
                  </a:cxn>
                  <a:cxn ang="0">
                    <a:pos x="58" y="161"/>
                  </a:cxn>
                  <a:cxn ang="0">
                    <a:pos x="102" y="11"/>
                  </a:cxn>
                  <a:cxn ang="0">
                    <a:pos x="115" y="0"/>
                  </a:cxn>
                  <a:cxn ang="0">
                    <a:pos x="64" y="176"/>
                  </a:cxn>
                  <a:cxn ang="0">
                    <a:pos x="52" y="186"/>
                  </a:cxn>
                  <a:cxn ang="0">
                    <a:pos x="0" y="88"/>
                  </a:cxn>
                </a:cxnLst>
                <a:rect l="l" t="t" r="GT0" b="GT1"/>
                <a:pathLst>
                  <a:path w="115" h="186">
                    <a:moveTo>
                      <a:pt x="0" y="88"/>
                    </a:moveTo>
                    <a:lnTo>
                      <a:pt x="14" y="76"/>
                    </a:lnTo>
                    <a:lnTo>
                      <a:pt x="58" y="161"/>
                    </a:lnTo>
                    <a:lnTo>
                      <a:pt x="102" y="11"/>
                    </a:lnTo>
                    <a:lnTo>
                      <a:pt x="115" y="0"/>
                    </a:lnTo>
                    <a:lnTo>
                      <a:pt x="64" y="176"/>
                    </a:lnTo>
                    <a:lnTo>
                      <a:pt x="52" y="18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52" name="Freeform 69"/>
              <p:cNvSpPr/>
              <p:nvPr/>
            </p:nvSpPr>
            <p:spPr>
              <a:xfrm>
                <a:off x="1934" y="1810"/>
                <a:ext cx="13" cy="35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3" y="25"/>
                  </a:cxn>
                  <a:cxn ang="0">
                    <a:pos x="0" y="35"/>
                  </a:cxn>
                  <a:cxn ang="0">
                    <a:pos x="0" y="10"/>
                  </a:cxn>
                  <a:cxn ang="0">
                    <a:pos x="13" y="0"/>
                  </a:cxn>
                  <a:cxn ang="0">
                    <a:pos x="13" y="25"/>
                  </a:cxn>
                </a:cxnLst>
                <a:rect l="l" t="t" r="GT0" b="GT1"/>
                <a:pathLst>
                  <a:path w="13" h="35">
                    <a:moveTo>
                      <a:pt x="13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53" name="Freeform 70"/>
              <p:cNvSpPr>
                <a:spLocks noEditPoints="1"/>
              </p:cNvSpPr>
              <p:nvPr/>
            </p:nvSpPr>
            <p:spPr>
              <a:xfrm>
                <a:off x="1571" y="1966"/>
                <a:ext cx="69" cy="163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67" y="111"/>
                  </a:cxn>
                  <a:cxn ang="0">
                    <a:pos x="5" y="159"/>
                  </a:cxn>
                  <a:cxn ang="0">
                    <a:pos x="2" y="152"/>
                  </a:cxn>
                  <a:cxn ang="0">
                    <a:pos x="63" y="106"/>
                  </a:cxn>
                  <a:cxn ang="0">
                    <a:pos x="67" y="111"/>
                  </a:cxn>
                  <a:cxn ang="0">
                    <a:pos x="5" y="159"/>
                  </a:cxn>
                  <a:cxn ang="0">
                    <a:pos x="0" y="163"/>
                  </a:cxn>
                  <a:cxn ang="0">
                    <a:pos x="0" y="156"/>
                  </a:cxn>
                  <a:cxn ang="0">
                    <a:pos x="4" y="156"/>
                  </a:cxn>
                  <a:cxn ang="0">
                    <a:pos x="5" y="159"/>
                  </a:cxn>
                  <a:cxn ang="0">
                    <a:pos x="0" y="156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156"/>
                  </a:cxn>
                  <a:cxn ang="0">
                    <a:pos x="0" y="156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15" y="4"/>
                  </a:cxn>
                  <a:cxn ang="0">
                    <a:pos x="19" y="11"/>
                  </a:cxn>
                  <a:cxn ang="0">
                    <a:pos x="5" y="21"/>
                  </a:cxn>
                  <a:cxn ang="0">
                    <a:pos x="2" y="15"/>
                  </a:cxn>
                  <a:cxn ang="0">
                    <a:pos x="15" y="4"/>
                  </a:cxn>
                  <a:cxn ang="0">
                    <a:pos x="21" y="0"/>
                  </a:cxn>
                  <a:cxn ang="0">
                    <a:pos x="21" y="8"/>
                  </a:cxn>
                  <a:cxn ang="0">
                    <a:pos x="17" y="8"/>
                  </a:cxn>
                  <a:cxn ang="0">
                    <a:pos x="15" y="4"/>
                  </a:cxn>
                  <a:cxn ang="0">
                    <a:pos x="21" y="8"/>
                  </a:cxn>
                  <a:cxn ang="0">
                    <a:pos x="21" y="133"/>
                  </a:cxn>
                  <a:cxn ang="0">
                    <a:pos x="13" y="133"/>
                  </a:cxn>
                  <a:cxn ang="0">
                    <a:pos x="13" y="8"/>
                  </a:cxn>
                  <a:cxn ang="0">
                    <a:pos x="21" y="8"/>
                  </a:cxn>
                  <a:cxn ang="0">
                    <a:pos x="19" y="134"/>
                  </a:cxn>
                  <a:cxn ang="0">
                    <a:pos x="13" y="140"/>
                  </a:cxn>
                  <a:cxn ang="0">
                    <a:pos x="13" y="133"/>
                  </a:cxn>
                  <a:cxn ang="0">
                    <a:pos x="17" y="133"/>
                  </a:cxn>
                  <a:cxn ang="0">
                    <a:pos x="19" y="134"/>
                  </a:cxn>
                  <a:cxn ang="0">
                    <a:pos x="15" y="129"/>
                  </a:cxn>
                  <a:cxn ang="0">
                    <a:pos x="63" y="92"/>
                  </a:cxn>
                  <a:cxn ang="0">
                    <a:pos x="67" y="98"/>
                  </a:cxn>
                  <a:cxn ang="0">
                    <a:pos x="19" y="134"/>
                  </a:cxn>
                  <a:cxn ang="0">
                    <a:pos x="15" y="129"/>
                  </a:cxn>
                  <a:cxn ang="0">
                    <a:pos x="63" y="92"/>
                  </a:cxn>
                  <a:cxn ang="0">
                    <a:pos x="69" y="86"/>
                  </a:cxn>
                  <a:cxn ang="0">
                    <a:pos x="69" y="94"/>
                  </a:cxn>
                  <a:cxn ang="0">
                    <a:pos x="65" y="94"/>
                  </a:cxn>
                  <a:cxn ang="0">
                    <a:pos x="63" y="92"/>
                  </a:cxn>
                  <a:cxn ang="0">
                    <a:pos x="69" y="94"/>
                  </a:cxn>
                  <a:cxn ang="0">
                    <a:pos x="69" y="108"/>
                  </a:cxn>
                  <a:cxn ang="0">
                    <a:pos x="61" y="108"/>
                  </a:cxn>
                  <a:cxn ang="0">
                    <a:pos x="61" y="94"/>
                  </a:cxn>
                  <a:cxn ang="0">
                    <a:pos x="69" y="94"/>
                  </a:cxn>
                  <a:cxn ang="0">
                    <a:pos x="69" y="108"/>
                  </a:cxn>
                  <a:cxn ang="0">
                    <a:pos x="69" y="109"/>
                  </a:cxn>
                  <a:cxn ang="0">
                    <a:pos x="67" y="111"/>
                  </a:cxn>
                  <a:cxn ang="0">
                    <a:pos x="65" y="108"/>
                  </a:cxn>
                  <a:cxn ang="0">
                    <a:pos x="69" y="108"/>
                  </a:cxn>
                </a:cxnLst>
                <a:rect l="l" t="t" r="GT0" b="GT1"/>
                <a:pathLst>
                  <a:path w="69" h="163">
                    <a:moveTo>
                      <a:pt x="67" y="111"/>
                    </a:moveTo>
                    <a:lnTo>
                      <a:pt x="5" y="159"/>
                    </a:lnTo>
                    <a:lnTo>
                      <a:pt x="2" y="152"/>
                    </a:lnTo>
                    <a:lnTo>
                      <a:pt x="63" y="106"/>
                    </a:lnTo>
                    <a:lnTo>
                      <a:pt x="67" y="111"/>
                    </a:lnTo>
                    <a:close/>
                    <a:moveTo>
                      <a:pt x="5" y="159"/>
                    </a:moveTo>
                    <a:lnTo>
                      <a:pt x="0" y="163"/>
                    </a:lnTo>
                    <a:lnTo>
                      <a:pt x="0" y="156"/>
                    </a:lnTo>
                    <a:lnTo>
                      <a:pt x="4" y="156"/>
                    </a:lnTo>
                    <a:lnTo>
                      <a:pt x="5" y="159"/>
                    </a:lnTo>
                    <a:close/>
                    <a:moveTo>
                      <a:pt x="0" y="156"/>
                    </a:moveTo>
                    <a:lnTo>
                      <a:pt x="0" y="17"/>
                    </a:lnTo>
                    <a:lnTo>
                      <a:pt x="7" y="17"/>
                    </a:lnTo>
                    <a:lnTo>
                      <a:pt x="7" y="156"/>
                    </a:lnTo>
                    <a:lnTo>
                      <a:pt x="0" y="156"/>
                    </a:lnTo>
                    <a:close/>
                    <a:moveTo>
                      <a:pt x="0" y="17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0" y="17"/>
                    </a:lnTo>
                    <a:close/>
                    <a:moveTo>
                      <a:pt x="2" y="15"/>
                    </a:moveTo>
                    <a:lnTo>
                      <a:pt x="15" y="4"/>
                    </a:lnTo>
                    <a:lnTo>
                      <a:pt x="19" y="11"/>
                    </a:lnTo>
                    <a:lnTo>
                      <a:pt x="5" y="21"/>
                    </a:lnTo>
                    <a:lnTo>
                      <a:pt x="2" y="15"/>
                    </a:lnTo>
                    <a:close/>
                    <a:moveTo>
                      <a:pt x="15" y="4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5" y="4"/>
                    </a:lnTo>
                    <a:close/>
                    <a:moveTo>
                      <a:pt x="21" y="8"/>
                    </a:moveTo>
                    <a:lnTo>
                      <a:pt x="21" y="133"/>
                    </a:lnTo>
                    <a:lnTo>
                      <a:pt x="13" y="133"/>
                    </a:lnTo>
                    <a:lnTo>
                      <a:pt x="13" y="8"/>
                    </a:lnTo>
                    <a:lnTo>
                      <a:pt x="21" y="8"/>
                    </a:lnTo>
                    <a:close/>
                    <a:moveTo>
                      <a:pt x="19" y="134"/>
                    </a:moveTo>
                    <a:lnTo>
                      <a:pt x="13" y="140"/>
                    </a:lnTo>
                    <a:lnTo>
                      <a:pt x="13" y="133"/>
                    </a:lnTo>
                    <a:lnTo>
                      <a:pt x="17" y="133"/>
                    </a:lnTo>
                    <a:lnTo>
                      <a:pt x="19" y="134"/>
                    </a:lnTo>
                    <a:close/>
                    <a:moveTo>
                      <a:pt x="15" y="129"/>
                    </a:moveTo>
                    <a:lnTo>
                      <a:pt x="63" y="92"/>
                    </a:lnTo>
                    <a:lnTo>
                      <a:pt x="67" y="98"/>
                    </a:lnTo>
                    <a:lnTo>
                      <a:pt x="19" y="134"/>
                    </a:lnTo>
                    <a:lnTo>
                      <a:pt x="15" y="129"/>
                    </a:lnTo>
                    <a:close/>
                    <a:moveTo>
                      <a:pt x="63" y="92"/>
                    </a:moveTo>
                    <a:lnTo>
                      <a:pt x="69" y="86"/>
                    </a:lnTo>
                    <a:lnTo>
                      <a:pt x="69" y="94"/>
                    </a:lnTo>
                    <a:lnTo>
                      <a:pt x="65" y="94"/>
                    </a:lnTo>
                    <a:lnTo>
                      <a:pt x="63" y="92"/>
                    </a:lnTo>
                    <a:close/>
                    <a:moveTo>
                      <a:pt x="69" y="94"/>
                    </a:moveTo>
                    <a:lnTo>
                      <a:pt x="69" y="108"/>
                    </a:lnTo>
                    <a:lnTo>
                      <a:pt x="61" y="108"/>
                    </a:lnTo>
                    <a:lnTo>
                      <a:pt x="61" y="94"/>
                    </a:lnTo>
                    <a:lnTo>
                      <a:pt x="69" y="94"/>
                    </a:lnTo>
                    <a:close/>
                    <a:moveTo>
                      <a:pt x="69" y="108"/>
                    </a:moveTo>
                    <a:lnTo>
                      <a:pt x="69" y="109"/>
                    </a:lnTo>
                    <a:lnTo>
                      <a:pt x="67" y="111"/>
                    </a:lnTo>
                    <a:lnTo>
                      <a:pt x="65" y="108"/>
                    </a:lnTo>
                    <a:lnTo>
                      <a:pt x="69" y="10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54" name="Freeform 71"/>
              <p:cNvSpPr>
                <a:spLocks noEditPoints="1"/>
              </p:cNvSpPr>
              <p:nvPr/>
            </p:nvSpPr>
            <p:spPr>
              <a:xfrm>
                <a:off x="1651" y="2016"/>
                <a:ext cx="21" cy="5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0" y="36"/>
                  </a:cxn>
                  <a:cxn ang="0">
                    <a:pos x="6" y="46"/>
                  </a:cxn>
                  <a:cxn ang="0">
                    <a:pos x="2" y="40"/>
                  </a:cxn>
                  <a:cxn ang="0">
                    <a:pos x="16" y="31"/>
                  </a:cxn>
                  <a:cxn ang="0">
                    <a:pos x="20" y="36"/>
                  </a:cxn>
                  <a:cxn ang="0">
                    <a:pos x="6" y="46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4" y="44"/>
                  </a:cxn>
                  <a:cxn ang="0">
                    <a:pos x="6" y="46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8" y="19"/>
                  </a:cxn>
                  <a:cxn ang="0">
                    <a:pos x="8" y="44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0" y="19"/>
                  </a:cxn>
                  <a:cxn ang="0">
                    <a:pos x="2" y="15"/>
                  </a:cxn>
                  <a:cxn ang="0">
                    <a:pos x="16" y="6"/>
                  </a:cxn>
                  <a:cxn ang="0">
                    <a:pos x="20" y="11"/>
                  </a:cxn>
                  <a:cxn ang="0">
                    <a:pos x="6" y="21"/>
                  </a:cxn>
                  <a:cxn ang="0">
                    <a:pos x="2" y="15"/>
                  </a:cxn>
                  <a:cxn ang="0">
                    <a:pos x="16" y="6"/>
                  </a:cxn>
                  <a:cxn ang="0">
                    <a:pos x="21" y="0"/>
                  </a:cxn>
                  <a:cxn ang="0">
                    <a:pos x="21" y="8"/>
                  </a:cxn>
                  <a:cxn ang="0">
                    <a:pos x="18" y="8"/>
                  </a:cxn>
                  <a:cxn ang="0">
                    <a:pos x="16" y="6"/>
                  </a:cxn>
                  <a:cxn ang="0">
                    <a:pos x="21" y="8"/>
                  </a:cxn>
                  <a:cxn ang="0">
                    <a:pos x="21" y="33"/>
                  </a:cxn>
                  <a:cxn ang="0">
                    <a:pos x="14" y="33"/>
                  </a:cxn>
                  <a:cxn ang="0">
                    <a:pos x="14" y="8"/>
                  </a:cxn>
                  <a:cxn ang="0">
                    <a:pos x="21" y="8"/>
                  </a:cxn>
                  <a:cxn ang="0">
                    <a:pos x="21" y="33"/>
                  </a:cxn>
                  <a:cxn ang="0">
                    <a:pos x="21" y="34"/>
                  </a:cxn>
                  <a:cxn ang="0">
                    <a:pos x="20" y="36"/>
                  </a:cxn>
                  <a:cxn ang="0">
                    <a:pos x="18" y="33"/>
                  </a:cxn>
                  <a:cxn ang="0">
                    <a:pos x="21" y="33"/>
                  </a:cxn>
                </a:cxnLst>
                <a:rect l="l" t="t" r="GT0" b="GT1"/>
                <a:pathLst>
                  <a:path w="21" h="52">
                    <a:moveTo>
                      <a:pt x="20" y="36"/>
                    </a:moveTo>
                    <a:lnTo>
                      <a:pt x="6" y="46"/>
                    </a:lnTo>
                    <a:lnTo>
                      <a:pt x="2" y="40"/>
                    </a:lnTo>
                    <a:lnTo>
                      <a:pt x="16" y="31"/>
                    </a:lnTo>
                    <a:lnTo>
                      <a:pt x="20" y="36"/>
                    </a:lnTo>
                    <a:close/>
                    <a:moveTo>
                      <a:pt x="6" y="46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6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8" y="19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6" y="6"/>
                    </a:lnTo>
                    <a:lnTo>
                      <a:pt x="20" y="11"/>
                    </a:lnTo>
                    <a:lnTo>
                      <a:pt x="6" y="21"/>
                    </a:lnTo>
                    <a:lnTo>
                      <a:pt x="2" y="15"/>
                    </a:lnTo>
                    <a:close/>
                    <a:moveTo>
                      <a:pt x="16" y="6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6" y="6"/>
                    </a:lnTo>
                    <a:close/>
                    <a:moveTo>
                      <a:pt x="21" y="8"/>
                    </a:moveTo>
                    <a:lnTo>
                      <a:pt x="21" y="33"/>
                    </a:lnTo>
                    <a:lnTo>
                      <a:pt x="14" y="33"/>
                    </a:lnTo>
                    <a:lnTo>
                      <a:pt x="14" y="8"/>
                    </a:lnTo>
                    <a:lnTo>
                      <a:pt x="21" y="8"/>
                    </a:lnTo>
                    <a:close/>
                    <a:moveTo>
                      <a:pt x="21" y="33"/>
                    </a:moveTo>
                    <a:lnTo>
                      <a:pt x="21" y="34"/>
                    </a:lnTo>
                    <a:lnTo>
                      <a:pt x="20" y="36"/>
                    </a:lnTo>
                    <a:lnTo>
                      <a:pt x="18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55" name="Freeform 72"/>
              <p:cNvSpPr>
                <a:spLocks noEditPoints="1"/>
              </p:cNvSpPr>
              <p:nvPr/>
            </p:nvSpPr>
            <p:spPr>
              <a:xfrm>
                <a:off x="1690" y="1845"/>
                <a:ext cx="86" cy="171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1" y="134"/>
                  </a:cxn>
                  <a:cxn ang="0">
                    <a:pos x="21" y="134"/>
                  </a:cxn>
                  <a:cxn ang="0">
                    <a:pos x="13" y="140"/>
                  </a:cxn>
                  <a:cxn ang="0">
                    <a:pos x="23" y="140"/>
                  </a:cxn>
                  <a:cxn ang="0">
                    <a:pos x="46" y="146"/>
                  </a:cxn>
                  <a:cxn ang="0">
                    <a:pos x="46" y="146"/>
                  </a:cxn>
                  <a:cxn ang="0">
                    <a:pos x="46" y="146"/>
                  </a:cxn>
                  <a:cxn ang="0">
                    <a:pos x="57" y="119"/>
                  </a:cxn>
                  <a:cxn ang="0">
                    <a:pos x="65" y="123"/>
                  </a:cxn>
                  <a:cxn ang="0">
                    <a:pos x="61" y="113"/>
                  </a:cxn>
                  <a:cxn ang="0">
                    <a:pos x="69" y="115"/>
                  </a:cxn>
                  <a:cxn ang="0">
                    <a:pos x="61" y="88"/>
                  </a:cxn>
                  <a:cxn ang="0">
                    <a:pos x="61" y="88"/>
                  </a:cxn>
                  <a:cxn ang="0">
                    <a:pos x="42" y="92"/>
                  </a:cxn>
                  <a:cxn ang="0">
                    <a:pos x="40" y="94"/>
                  </a:cxn>
                  <a:cxn ang="0">
                    <a:pos x="36" y="86"/>
                  </a:cxn>
                  <a:cxn ang="0">
                    <a:pos x="13" y="98"/>
                  </a:cxn>
                  <a:cxn ang="0">
                    <a:pos x="6" y="90"/>
                  </a:cxn>
                  <a:cxn ang="0">
                    <a:pos x="6" y="90"/>
                  </a:cxn>
                  <a:cxn ang="0">
                    <a:pos x="4" y="79"/>
                  </a:cxn>
                  <a:cxn ang="0">
                    <a:pos x="48" y="15"/>
                  </a:cxn>
                  <a:cxn ang="0">
                    <a:pos x="48" y="15"/>
                  </a:cxn>
                  <a:cxn ang="0">
                    <a:pos x="50" y="15"/>
                  </a:cxn>
                  <a:cxn ang="0">
                    <a:pos x="54" y="11"/>
                  </a:cxn>
                  <a:cxn ang="0">
                    <a:pos x="52" y="4"/>
                  </a:cxn>
                  <a:cxn ang="0">
                    <a:pos x="69" y="8"/>
                  </a:cxn>
                  <a:cxn ang="0">
                    <a:pos x="75" y="2"/>
                  </a:cxn>
                  <a:cxn ang="0">
                    <a:pos x="75" y="23"/>
                  </a:cxn>
                  <a:cxn ang="0">
                    <a:pos x="65" y="29"/>
                  </a:cxn>
                  <a:cxn ang="0">
                    <a:pos x="71" y="32"/>
                  </a:cxn>
                  <a:cxn ang="0">
                    <a:pos x="71" y="32"/>
                  </a:cxn>
                  <a:cxn ang="0">
                    <a:pos x="71" y="29"/>
                  </a:cxn>
                  <a:cxn ang="0">
                    <a:pos x="48" y="29"/>
                  </a:cxn>
                  <a:cxn ang="0">
                    <a:pos x="48" y="29"/>
                  </a:cxn>
                  <a:cxn ang="0">
                    <a:pos x="48" y="29"/>
                  </a:cxn>
                  <a:cxn ang="0">
                    <a:pos x="38" y="27"/>
                  </a:cxn>
                  <a:cxn ang="0">
                    <a:pos x="32" y="48"/>
                  </a:cxn>
                  <a:cxn ang="0">
                    <a:pos x="25" y="44"/>
                  </a:cxn>
                  <a:cxn ang="0">
                    <a:pos x="21" y="50"/>
                  </a:cxn>
                  <a:cxn ang="0">
                    <a:pos x="25" y="67"/>
                  </a:cxn>
                  <a:cxn ang="0">
                    <a:pos x="25" y="67"/>
                  </a:cxn>
                  <a:cxn ang="0">
                    <a:pos x="27" y="71"/>
                  </a:cxn>
                  <a:cxn ang="0">
                    <a:pos x="25" y="81"/>
                  </a:cxn>
                  <a:cxn ang="0">
                    <a:pos x="30" y="81"/>
                  </a:cxn>
                  <a:cxn ang="0">
                    <a:pos x="30" y="81"/>
                  </a:cxn>
                  <a:cxn ang="0">
                    <a:pos x="32" y="81"/>
                  </a:cxn>
                  <a:cxn ang="0">
                    <a:pos x="32" y="73"/>
                  </a:cxn>
                  <a:cxn ang="0">
                    <a:pos x="52" y="75"/>
                  </a:cxn>
                  <a:cxn ang="0">
                    <a:pos x="57" y="71"/>
                  </a:cxn>
                  <a:cxn ang="0">
                    <a:pos x="55" y="63"/>
                  </a:cxn>
                  <a:cxn ang="0">
                    <a:pos x="55" y="63"/>
                  </a:cxn>
                  <a:cxn ang="0">
                    <a:pos x="75" y="69"/>
                  </a:cxn>
                  <a:cxn ang="0">
                    <a:pos x="84" y="71"/>
                  </a:cxn>
                  <a:cxn ang="0">
                    <a:pos x="86" y="82"/>
                  </a:cxn>
                  <a:cxn ang="0">
                    <a:pos x="75" y="106"/>
                  </a:cxn>
                  <a:cxn ang="0">
                    <a:pos x="69" y="121"/>
                  </a:cxn>
                  <a:cxn ang="0">
                    <a:pos x="55" y="140"/>
                  </a:cxn>
                  <a:cxn ang="0">
                    <a:pos x="46" y="161"/>
                  </a:cxn>
                  <a:cxn ang="0">
                    <a:pos x="29" y="171"/>
                  </a:cxn>
                  <a:cxn ang="0">
                    <a:pos x="13" y="161"/>
                  </a:cxn>
                  <a:cxn ang="0">
                    <a:pos x="0" y="142"/>
                  </a:cxn>
                </a:cxnLst>
                <a:rect l="l" t="t" r="GT0" b="GT1"/>
                <a:pathLst>
                  <a:path w="86" h="171">
                    <a:moveTo>
                      <a:pt x="2" y="142"/>
                    </a:moveTo>
                    <a:lnTo>
                      <a:pt x="15" y="132"/>
                    </a:lnTo>
                    <a:lnTo>
                      <a:pt x="19" y="138"/>
                    </a:lnTo>
                    <a:lnTo>
                      <a:pt x="7" y="148"/>
                    </a:lnTo>
                    <a:lnTo>
                      <a:pt x="2" y="142"/>
                    </a:lnTo>
                    <a:close/>
                    <a:moveTo>
                      <a:pt x="15" y="132"/>
                    </a:moveTo>
                    <a:lnTo>
                      <a:pt x="21" y="127"/>
                    </a:lnTo>
                    <a:lnTo>
                      <a:pt x="21" y="134"/>
                    </a:lnTo>
                    <a:lnTo>
                      <a:pt x="17" y="134"/>
                    </a:lnTo>
                    <a:lnTo>
                      <a:pt x="15" y="132"/>
                    </a:lnTo>
                    <a:close/>
                    <a:moveTo>
                      <a:pt x="21" y="134"/>
                    </a:moveTo>
                    <a:lnTo>
                      <a:pt x="21" y="134"/>
                    </a:lnTo>
                    <a:lnTo>
                      <a:pt x="13" y="136"/>
                    </a:lnTo>
                    <a:lnTo>
                      <a:pt x="13" y="134"/>
                    </a:lnTo>
                    <a:lnTo>
                      <a:pt x="21" y="134"/>
                    </a:lnTo>
                    <a:close/>
                    <a:moveTo>
                      <a:pt x="21" y="134"/>
                    </a:moveTo>
                    <a:lnTo>
                      <a:pt x="21" y="134"/>
                    </a:lnTo>
                    <a:lnTo>
                      <a:pt x="17" y="134"/>
                    </a:lnTo>
                    <a:lnTo>
                      <a:pt x="21" y="134"/>
                    </a:lnTo>
                    <a:close/>
                    <a:moveTo>
                      <a:pt x="21" y="134"/>
                    </a:moveTo>
                    <a:lnTo>
                      <a:pt x="21" y="136"/>
                    </a:lnTo>
                    <a:lnTo>
                      <a:pt x="21" y="138"/>
                    </a:lnTo>
                    <a:lnTo>
                      <a:pt x="13" y="138"/>
                    </a:lnTo>
                    <a:lnTo>
                      <a:pt x="13" y="136"/>
                    </a:lnTo>
                    <a:lnTo>
                      <a:pt x="21" y="134"/>
                    </a:lnTo>
                    <a:close/>
                    <a:moveTo>
                      <a:pt x="21" y="138"/>
                    </a:moveTo>
                    <a:lnTo>
                      <a:pt x="23" y="140"/>
                    </a:lnTo>
                    <a:lnTo>
                      <a:pt x="15" y="142"/>
                    </a:lnTo>
                    <a:lnTo>
                      <a:pt x="13" y="140"/>
                    </a:lnTo>
                    <a:lnTo>
                      <a:pt x="13" y="138"/>
                    </a:lnTo>
                    <a:lnTo>
                      <a:pt x="21" y="138"/>
                    </a:lnTo>
                    <a:close/>
                    <a:moveTo>
                      <a:pt x="23" y="140"/>
                    </a:moveTo>
                    <a:lnTo>
                      <a:pt x="23" y="144"/>
                    </a:lnTo>
                    <a:lnTo>
                      <a:pt x="27" y="146"/>
                    </a:lnTo>
                    <a:lnTo>
                      <a:pt x="23" y="154"/>
                    </a:lnTo>
                    <a:lnTo>
                      <a:pt x="21" y="152"/>
                    </a:lnTo>
                    <a:lnTo>
                      <a:pt x="17" y="150"/>
                    </a:lnTo>
                    <a:lnTo>
                      <a:pt x="15" y="146"/>
                    </a:lnTo>
                    <a:lnTo>
                      <a:pt x="15" y="142"/>
                    </a:lnTo>
                    <a:lnTo>
                      <a:pt x="23" y="140"/>
                    </a:lnTo>
                    <a:close/>
                    <a:moveTo>
                      <a:pt x="27" y="146"/>
                    </a:moveTo>
                    <a:lnTo>
                      <a:pt x="29" y="146"/>
                    </a:lnTo>
                    <a:lnTo>
                      <a:pt x="30" y="146"/>
                    </a:lnTo>
                    <a:lnTo>
                      <a:pt x="34" y="154"/>
                    </a:lnTo>
                    <a:lnTo>
                      <a:pt x="29" y="154"/>
                    </a:lnTo>
                    <a:lnTo>
                      <a:pt x="23" y="154"/>
                    </a:lnTo>
                    <a:lnTo>
                      <a:pt x="27" y="146"/>
                    </a:lnTo>
                    <a:close/>
                    <a:moveTo>
                      <a:pt x="30" y="146"/>
                    </a:moveTo>
                    <a:lnTo>
                      <a:pt x="36" y="144"/>
                    </a:lnTo>
                    <a:lnTo>
                      <a:pt x="40" y="140"/>
                    </a:lnTo>
                    <a:lnTo>
                      <a:pt x="46" y="146"/>
                    </a:lnTo>
                    <a:lnTo>
                      <a:pt x="40" y="150"/>
                    </a:lnTo>
                    <a:lnTo>
                      <a:pt x="34" y="154"/>
                    </a:lnTo>
                    <a:lnTo>
                      <a:pt x="30" y="146"/>
                    </a:lnTo>
                    <a:close/>
                    <a:moveTo>
                      <a:pt x="46" y="146"/>
                    </a:moveTo>
                    <a:lnTo>
                      <a:pt x="46" y="146"/>
                    </a:lnTo>
                    <a:lnTo>
                      <a:pt x="42" y="144"/>
                    </a:lnTo>
                    <a:lnTo>
                      <a:pt x="46" y="146"/>
                    </a:lnTo>
                    <a:close/>
                    <a:moveTo>
                      <a:pt x="40" y="140"/>
                    </a:moveTo>
                    <a:lnTo>
                      <a:pt x="40" y="140"/>
                    </a:lnTo>
                    <a:lnTo>
                      <a:pt x="46" y="146"/>
                    </a:lnTo>
                    <a:lnTo>
                      <a:pt x="40" y="140"/>
                    </a:lnTo>
                    <a:close/>
                    <a:moveTo>
                      <a:pt x="40" y="140"/>
                    </a:moveTo>
                    <a:lnTo>
                      <a:pt x="40" y="140"/>
                    </a:lnTo>
                    <a:lnTo>
                      <a:pt x="42" y="144"/>
                    </a:lnTo>
                    <a:lnTo>
                      <a:pt x="40" y="140"/>
                    </a:lnTo>
                    <a:close/>
                    <a:moveTo>
                      <a:pt x="40" y="140"/>
                    </a:move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44"/>
                    </a:lnTo>
                    <a:lnTo>
                      <a:pt x="48" y="146"/>
                    </a:lnTo>
                    <a:lnTo>
                      <a:pt x="46" y="146"/>
                    </a:lnTo>
                    <a:lnTo>
                      <a:pt x="40" y="140"/>
                    </a:lnTo>
                    <a:close/>
                    <a:moveTo>
                      <a:pt x="44" y="138"/>
                    </a:moveTo>
                    <a:lnTo>
                      <a:pt x="44" y="136"/>
                    </a:lnTo>
                    <a:lnTo>
                      <a:pt x="46" y="134"/>
                    </a:lnTo>
                    <a:lnTo>
                      <a:pt x="52" y="140"/>
                    </a:lnTo>
                    <a:lnTo>
                      <a:pt x="50" y="142"/>
                    </a:lnTo>
                    <a:lnTo>
                      <a:pt x="48" y="144"/>
                    </a:lnTo>
                    <a:lnTo>
                      <a:pt x="44" y="138"/>
                    </a:lnTo>
                    <a:close/>
                    <a:moveTo>
                      <a:pt x="46" y="134"/>
                    </a:moveTo>
                    <a:lnTo>
                      <a:pt x="54" y="127"/>
                    </a:lnTo>
                    <a:lnTo>
                      <a:pt x="57" y="119"/>
                    </a:lnTo>
                    <a:lnTo>
                      <a:pt x="65" y="123"/>
                    </a:lnTo>
                    <a:lnTo>
                      <a:pt x="59" y="132"/>
                    </a:lnTo>
                    <a:lnTo>
                      <a:pt x="52" y="140"/>
                    </a:lnTo>
                    <a:lnTo>
                      <a:pt x="46" y="134"/>
                    </a:lnTo>
                    <a:close/>
                    <a:moveTo>
                      <a:pt x="57" y="119"/>
                    </a:moveTo>
                    <a:lnTo>
                      <a:pt x="57" y="119"/>
                    </a:lnTo>
                    <a:lnTo>
                      <a:pt x="65" y="123"/>
                    </a:lnTo>
                    <a:lnTo>
                      <a:pt x="57" y="119"/>
                    </a:lnTo>
                    <a:close/>
                    <a:moveTo>
                      <a:pt x="65" y="123"/>
                    </a:moveTo>
                    <a:lnTo>
                      <a:pt x="65" y="123"/>
                    </a:lnTo>
                    <a:lnTo>
                      <a:pt x="61" y="121"/>
                    </a:lnTo>
                    <a:lnTo>
                      <a:pt x="65" y="123"/>
                    </a:lnTo>
                    <a:close/>
                    <a:moveTo>
                      <a:pt x="57" y="119"/>
                    </a:moveTo>
                    <a:lnTo>
                      <a:pt x="59" y="117"/>
                    </a:lnTo>
                    <a:lnTo>
                      <a:pt x="59" y="115"/>
                    </a:lnTo>
                    <a:lnTo>
                      <a:pt x="67" y="119"/>
                    </a:lnTo>
                    <a:lnTo>
                      <a:pt x="67" y="121"/>
                    </a:lnTo>
                    <a:lnTo>
                      <a:pt x="65" y="123"/>
                    </a:lnTo>
                    <a:lnTo>
                      <a:pt x="57" y="119"/>
                    </a:lnTo>
                    <a:close/>
                    <a:moveTo>
                      <a:pt x="59" y="115"/>
                    </a:moveTo>
                    <a:lnTo>
                      <a:pt x="61" y="113"/>
                    </a:lnTo>
                    <a:lnTo>
                      <a:pt x="69" y="115"/>
                    </a:lnTo>
                    <a:lnTo>
                      <a:pt x="69" y="117"/>
                    </a:lnTo>
                    <a:lnTo>
                      <a:pt x="67" y="119"/>
                    </a:lnTo>
                    <a:lnTo>
                      <a:pt x="59" y="115"/>
                    </a:lnTo>
                    <a:close/>
                    <a:moveTo>
                      <a:pt x="61" y="113"/>
                    </a:moveTo>
                    <a:lnTo>
                      <a:pt x="63" y="104"/>
                    </a:lnTo>
                    <a:lnTo>
                      <a:pt x="65" y="96"/>
                    </a:lnTo>
                    <a:lnTo>
                      <a:pt x="73" y="96"/>
                    </a:lnTo>
                    <a:lnTo>
                      <a:pt x="73" y="106"/>
                    </a:lnTo>
                    <a:lnTo>
                      <a:pt x="69" y="115"/>
                    </a:lnTo>
                    <a:lnTo>
                      <a:pt x="61" y="113"/>
                    </a:lnTo>
                    <a:close/>
                    <a:moveTo>
                      <a:pt x="65" y="96"/>
                    </a:moveTo>
                    <a:lnTo>
                      <a:pt x="65" y="92"/>
                    </a:lnTo>
                    <a:lnTo>
                      <a:pt x="63" y="90"/>
                    </a:lnTo>
                    <a:lnTo>
                      <a:pt x="71" y="88"/>
                    </a:lnTo>
                    <a:lnTo>
                      <a:pt x="73" y="92"/>
                    </a:lnTo>
                    <a:lnTo>
                      <a:pt x="73" y="96"/>
                    </a:lnTo>
                    <a:lnTo>
                      <a:pt x="65" y="96"/>
                    </a:lnTo>
                    <a:close/>
                    <a:moveTo>
                      <a:pt x="63" y="90"/>
                    </a:moveTo>
                    <a:lnTo>
                      <a:pt x="63" y="90"/>
                    </a:lnTo>
                    <a:lnTo>
                      <a:pt x="61" y="88"/>
                    </a:lnTo>
                    <a:lnTo>
                      <a:pt x="63" y="81"/>
                    </a:lnTo>
                    <a:lnTo>
                      <a:pt x="69" y="84"/>
                    </a:lnTo>
                    <a:lnTo>
                      <a:pt x="71" y="88"/>
                    </a:lnTo>
                    <a:lnTo>
                      <a:pt x="63" y="90"/>
                    </a:lnTo>
                    <a:close/>
                    <a:moveTo>
                      <a:pt x="61" y="88"/>
                    </a:moveTo>
                    <a:lnTo>
                      <a:pt x="59" y="88"/>
                    </a:lnTo>
                    <a:lnTo>
                      <a:pt x="57" y="88"/>
                    </a:lnTo>
                    <a:lnTo>
                      <a:pt x="57" y="81"/>
                    </a:lnTo>
                    <a:lnTo>
                      <a:pt x="61" y="81"/>
                    </a:lnTo>
                    <a:lnTo>
                      <a:pt x="63" y="81"/>
                    </a:lnTo>
                    <a:lnTo>
                      <a:pt x="61" y="88"/>
                    </a:lnTo>
                    <a:close/>
                    <a:moveTo>
                      <a:pt x="57" y="88"/>
                    </a:moveTo>
                    <a:lnTo>
                      <a:pt x="50" y="90"/>
                    </a:lnTo>
                    <a:lnTo>
                      <a:pt x="42" y="92"/>
                    </a:lnTo>
                    <a:lnTo>
                      <a:pt x="38" y="86"/>
                    </a:lnTo>
                    <a:lnTo>
                      <a:pt x="48" y="82"/>
                    </a:lnTo>
                    <a:lnTo>
                      <a:pt x="57" y="81"/>
                    </a:lnTo>
                    <a:lnTo>
                      <a:pt x="57" y="88"/>
                    </a:lnTo>
                    <a:close/>
                    <a:moveTo>
                      <a:pt x="42" y="92"/>
                    </a:moveTo>
                    <a:lnTo>
                      <a:pt x="42" y="92"/>
                    </a:lnTo>
                    <a:lnTo>
                      <a:pt x="40" y="90"/>
                    </a:lnTo>
                    <a:lnTo>
                      <a:pt x="42" y="92"/>
                    </a:lnTo>
                    <a:close/>
                    <a:moveTo>
                      <a:pt x="42" y="92"/>
                    </a:moveTo>
                    <a:lnTo>
                      <a:pt x="42" y="92"/>
                    </a:lnTo>
                    <a:lnTo>
                      <a:pt x="38" y="86"/>
                    </a:lnTo>
                    <a:lnTo>
                      <a:pt x="42" y="92"/>
                    </a:lnTo>
                    <a:close/>
                    <a:moveTo>
                      <a:pt x="38" y="86"/>
                    </a:moveTo>
                    <a:lnTo>
                      <a:pt x="38" y="86"/>
                    </a:lnTo>
                    <a:lnTo>
                      <a:pt x="40" y="90"/>
                    </a:lnTo>
                    <a:lnTo>
                      <a:pt x="38" y="86"/>
                    </a:lnTo>
                    <a:close/>
                    <a:moveTo>
                      <a:pt x="42" y="92"/>
                    </a:moveTo>
                    <a:lnTo>
                      <a:pt x="40" y="94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42" y="92"/>
                    </a:lnTo>
                    <a:close/>
                    <a:moveTo>
                      <a:pt x="40" y="94"/>
                    </a:moveTo>
                    <a:lnTo>
                      <a:pt x="38" y="94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40" y="94"/>
                    </a:lnTo>
                    <a:close/>
                    <a:moveTo>
                      <a:pt x="38" y="94"/>
                    </a:moveTo>
                    <a:lnTo>
                      <a:pt x="30" y="98"/>
                    </a:lnTo>
                    <a:lnTo>
                      <a:pt x="25" y="98"/>
                    </a:lnTo>
                    <a:lnTo>
                      <a:pt x="23" y="90"/>
                    </a:lnTo>
                    <a:lnTo>
                      <a:pt x="29" y="90"/>
                    </a:lnTo>
                    <a:lnTo>
                      <a:pt x="34" y="86"/>
                    </a:lnTo>
                    <a:lnTo>
                      <a:pt x="38" y="94"/>
                    </a:lnTo>
                    <a:close/>
                    <a:moveTo>
                      <a:pt x="25" y="98"/>
                    </a:moveTo>
                    <a:lnTo>
                      <a:pt x="19" y="100"/>
                    </a:lnTo>
                    <a:lnTo>
                      <a:pt x="13" y="98"/>
                    </a:lnTo>
                    <a:lnTo>
                      <a:pt x="17" y="90"/>
                    </a:lnTo>
                    <a:lnTo>
                      <a:pt x="19" y="92"/>
                    </a:lnTo>
                    <a:lnTo>
                      <a:pt x="23" y="90"/>
                    </a:lnTo>
                    <a:lnTo>
                      <a:pt x="25" y="98"/>
                    </a:lnTo>
                    <a:close/>
                    <a:moveTo>
                      <a:pt x="17" y="90"/>
                    </a:moveTo>
                    <a:lnTo>
                      <a:pt x="17" y="90"/>
                    </a:lnTo>
                    <a:lnTo>
                      <a:pt x="15" y="94"/>
                    </a:lnTo>
                    <a:lnTo>
                      <a:pt x="17" y="90"/>
                    </a:lnTo>
                    <a:close/>
                    <a:moveTo>
                      <a:pt x="13" y="98"/>
                    </a:moveTo>
                    <a:lnTo>
                      <a:pt x="9" y="96"/>
                    </a:lnTo>
                    <a:lnTo>
                      <a:pt x="6" y="90"/>
                    </a:lnTo>
                    <a:lnTo>
                      <a:pt x="13" y="88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3" y="98"/>
                    </a:lnTo>
                    <a:close/>
                    <a:moveTo>
                      <a:pt x="6" y="90"/>
                    </a:moveTo>
                    <a:lnTo>
                      <a:pt x="4" y="84"/>
                    </a:lnTo>
                    <a:lnTo>
                      <a:pt x="4" y="79"/>
                    </a:lnTo>
                    <a:lnTo>
                      <a:pt x="11" y="79"/>
                    </a:lnTo>
                    <a:lnTo>
                      <a:pt x="13" y="84"/>
                    </a:lnTo>
                    <a:lnTo>
                      <a:pt x="13" y="88"/>
                    </a:lnTo>
                    <a:lnTo>
                      <a:pt x="6" y="90"/>
                    </a:lnTo>
                    <a:close/>
                    <a:moveTo>
                      <a:pt x="4" y="79"/>
                    </a:moveTo>
                    <a:lnTo>
                      <a:pt x="6" y="69"/>
                    </a:lnTo>
                    <a:lnTo>
                      <a:pt x="7" y="61"/>
                    </a:lnTo>
                    <a:lnTo>
                      <a:pt x="9" y="52"/>
                    </a:lnTo>
                    <a:lnTo>
                      <a:pt x="15" y="42"/>
                    </a:lnTo>
                    <a:lnTo>
                      <a:pt x="21" y="46"/>
                    </a:lnTo>
                    <a:lnTo>
                      <a:pt x="17" y="54"/>
                    </a:lnTo>
                    <a:lnTo>
                      <a:pt x="15" y="63"/>
                    </a:lnTo>
                    <a:lnTo>
                      <a:pt x="13" y="71"/>
                    </a:lnTo>
                    <a:lnTo>
                      <a:pt x="11" y="79"/>
                    </a:lnTo>
                    <a:lnTo>
                      <a:pt x="4" y="79"/>
                    </a:lnTo>
                    <a:close/>
                    <a:moveTo>
                      <a:pt x="15" y="42"/>
                    </a:moveTo>
                    <a:lnTo>
                      <a:pt x="21" y="32"/>
                    </a:lnTo>
                    <a:lnTo>
                      <a:pt x="27" y="25"/>
                    </a:lnTo>
                    <a:lnTo>
                      <a:pt x="32" y="29"/>
                    </a:lnTo>
                    <a:lnTo>
                      <a:pt x="27" y="36"/>
                    </a:lnTo>
                    <a:lnTo>
                      <a:pt x="21" y="46"/>
                    </a:lnTo>
                    <a:lnTo>
                      <a:pt x="15" y="42"/>
                    </a:lnTo>
                    <a:close/>
                    <a:moveTo>
                      <a:pt x="27" y="25"/>
                    </a:moveTo>
                    <a:lnTo>
                      <a:pt x="34" y="17"/>
                    </a:lnTo>
                    <a:lnTo>
                      <a:pt x="42" y="9"/>
                    </a:lnTo>
                    <a:lnTo>
                      <a:pt x="48" y="15"/>
                    </a:lnTo>
                    <a:lnTo>
                      <a:pt x="40" y="23"/>
                    </a:lnTo>
                    <a:lnTo>
                      <a:pt x="32" y="29"/>
                    </a:lnTo>
                    <a:lnTo>
                      <a:pt x="27" y="25"/>
                    </a:lnTo>
                    <a:close/>
                    <a:moveTo>
                      <a:pt x="42" y="9"/>
                    </a:moveTo>
                    <a:lnTo>
                      <a:pt x="42" y="9"/>
                    </a:lnTo>
                    <a:lnTo>
                      <a:pt x="44" y="13"/>
                    </a:lnTo>
                    <a:lnTo>
                      <a:pt x="42" y="9"/>
                    </a:lnTo>
                    <a:close/>
                    <a:moveTo>
                      <a:pt x="42" y="9"/>
                    </a:moveTo>
                    <a:lnTo>
                      <a:pt x="42" y="9"/>
                    </a:lnTo>
                    <a:lnTo>
                      <a:pt x="48" y="15"/>
                    </a:lnTo>
                    <a:lnTo>
                      <a:pt x="42" y="9"/>
                    </a:lnTo>
                    <a:close/>
                    <a:moveTo>
                      <a:pt x="48" y="15"/>
                    </a:moveTo>
                    <a:lnTo>
                      <a:pt x="48" y="15"/>
                    </a:lnTo>
                    <a:lnTo>
                      <a:pt x="44" y="13"/>
                    </a:lnTo>
                    <a:lnTo>
                      <a:pt x="48" y="15"/>
                    </a:lnTo>
                    <a:close/>
                    <a:moveTo>
                      <a:pt x="42" y="9"/>
                    </a:moveTo>
                    <a:lnTo>
                      <a:pt x="44" y="8"/>
                    </a:lnTo>
                    <a:lnTo>
                      <a:pt x="48" y="6"/>
                    </a:lnTo>
                    <a:lnTo>
                      <a:pt x="52" y="1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2" y="9"/>
                    </a:lnTo>
                    <a:close/>
                    <a:moveTo>
                      <a:pt x="52" y="13"/>
                    </a:moveTo>
                    <a:lnTo>
                      <a:pt x="52" y="13"/>
                    </a:lnTo>
                    <a:lnTo>
                      <a:pt x="50" y="9"/>
                    </a:lnTo>
                    <a:lnTo>
                      <a:pt x="52" y="13"/>
                    </a:lnTo>
                    <a:close/>
                    <a:moveTo>
                      <a:pt x="48" y="6"/>
                    </a:moveTo>
                    <a:lnTo>
                      <a:pt x="50" y="6"/>
                    </a:lnTo>
                    <a:lnTo>
                      <a:pt x="52" y="4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2" y="13"/>
                    </a:lnTo>
                    <a:lnTo>
                      <a:pt x="48" y="6"/>
                    </a:lnTo>
                    <a:close/>
                    <a:moveTo>
                      <a:pt x="52" y="4"/>
                    </a:moveTo>
                    <a:lnTo>
                      <a:pt x="57" y="2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3" y="8"/>
                    </a:lnTo>
                    <a:lnTo>
                      <a:pt x="55" y="11"/>
                    </a:lnTo>
                    <a:lnTo>
                      <a:pt x="52" y="4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lnTo>
                      <a:pt x="69" y="8"/>
                    </a:lnTo>
                    <a:lnTo>
                      <a:pt x="71" y="0"/>
                    </a:lnTo>
                    <a:close/>
                    <a:moveTo>
                      <a:pt x="69" y="8"/>
                    </a:moveTo>
                    <a:lnTo>
                      <a:pt x="69" y="8"/>
                    </a:lnTo>
                    <a:lnTo>
                      <a:pt x="69" y="4"/>
                    </a:lnTo>
                    <a:lnTo>
                      <a:pt x="69" y="8"/>
                    </a:lnTo>
                    <a:close/>
                    <a:moveTo>
                      <a:pt x="71" y="0"/>
                    </a:moveTo>
                    <a:lnTo>
                      <a:pt x="73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71" y="0"/>
                    </a:lnTo>
                    <a:close/>
                    <a:moveTo>
                      <a:pt x="75" y="2"/>
                    </a:moveTo>
                    <a:lnTo>
                      <a:pt x="75" y="2"/>
                    </a:lnTo>
                    <a:lnTo>
                      <a:pt x="73" y="4"/>
                    </a:lnTo>
                    <a:lnTo>
                      <a:pt x="75" y="2"/>
                    </a:lnTo>
                    <a:close/>
                    <a:moveTo>
                      <a:pt x="75" y="2"/>
                    </a:moveTo>
                    <a:lnTo>
                      <a:pt x="75" y="2"/>
                    </a:lnTo>
                    <a:lnTo>
                      <a:pt x="77" y="4"/>
                    </a:lnTo>
                    <a:lnTo>
                      <a:pt x="71" y="9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75" y="2"/>
                    </a:lnTo>
                    <a:close/>
                    <a:moveTo>
                      <a:pt x="77" y="4"/>
                    </a:moveTo>
                    <a:lnTo>
                      <a:pt x="82" y="11"/>
                    </a:lnTo>
                    <a:lnTo>
                      <a:pt x="84" y="23"/>
                    </a:lnTo>
                    <a:lnTo>
                      <a:pt x="75" y="23"/>
                    </a:lnTo>
                    <a:lnTo>
                      <a:pt x="75" y="15"/>
                    </a:lnTo>
                    <a:lnTo>
                      <a:pt x="71" y="9"/>
                    </a:lnTo>
                    <a:lnTo>
                      <a:pt x="77" y="4"/>
                    </a:lnTo>
                    <a:close/>
                    <a:moveTo>
                      <a:pt x="84" y="23"/>
                    </a:moveTo>
                    <a:lnTo>
                      <a:pt x="84" y="25"/>
                    </a:lnTo>
                    <a:lnTo>
                      <a:pt x="82" y="27"/>
                    </a:lnTo>
                    <a:lnTo>
                      <a:pt x="80" y="23"/>
                    </a:lnTo>
                    <a:lnTo>
                      <a:pt x="84" y="23"/>
                    </a:lnTo>
                    <a:close/>
                    <a:moveTo>
                      <a:pt x="82" y="27"/>
                    </a:moveTo>
                    <a:lnTo>
                      <a:pt x="69" y="36"/>
                    </a:lnTo>
                    <a:lnTo>
                      <a:pt x="65" y="29"/>
                    </a:lnTo>
                    <a:lnTo>
                      <a:pt x="77" y="19"/>
                    </a:lnTo>
                    <a:lnTo>
                      <a:pt x="82" y="27"/>
                    </a:lnTo>
                    <a:close/>
                    <a:moveTo>
                      <a:pt x="69" y="36"/>
                    </a:moveTo>
                    <a:lnTo>
                      <a:pt x="63" y="40"/>
                    </a:lnTo>
                    <a:lnTo>
                      <a:pt x="63" y="32"/>
                    </a:lnTo>
                    <a:lnTo>
                      <a:pt x="67" y="32"/>
                    </a:lnTo>
                    <a:lnTo>
                      <a:pt x="69" y="36"/>
                    </a:lnTo>
                    <a:close/>
                    <a:moveTo>
                      <a:pt x="63" y="32"/>
                    </a:moveTo>
                    <a:lnTo>
                      <a:pt x="63" y="32"/>
                    </a:lnTo>
                    <a:lnTo>
                      <a:pt x="71" y="32"/>
                    </a:lnTo>
                    <a:lnTo>
                      <a:pt x="63" y="32"/>
                    </a:lnTo>
                    <a:close/>
                    <a:moveTo>
                      <a:pt x="71" y="32"/>
                    </a:moveTo>
                    <a:lnTo>
                      <a:pt x="71" y="32"/>
                    </a:lnTo>
                    <a:lnTo>
                      <a:pt x="67" y="32"/>
                    </a:lnTo>
                    <a:lnTo>
                      <a:pt x="71" y="32"/>
                    </a:lnTo>
                    <a:close/>
                    <a:moveTo>
                      <a:pt x="63" y="32"/>
                    </a:moveTo>
                    <a:lnTo>
                      <a:pt x="63" y="31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71" y="32"/>
                    </a:lnTo>
                    <a:lnTo>
                      <a:pt x="63" y="32"/>
                    </a:lnTo>
                    <a:close/>
                    <a:moveTo>
                      <a:pt x="63" y="31"/>
                    </a:moveTo>
                    <a:lnTo>
                      <a:pt x="63" y="31"/>
                    </a:lnTo>
                    <a:lnTo>
                      <a:pt x="67" y="29"/>
                    </a:lnTo>
                    <a:lnTo>
                      <a:pt x="63" y="31"/>
                    </a:lnTo>
                    <a:close/>
                    <a:moveTo>
                      <a:pt x="63" y="31"/>
                    </a:moveTo>
                    <a:lnTo>
                      <a:pt x="61" y="29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63" y="31"/>
                    </a:lnTo>
                    <a:close/>
                    <a:moveTo>
                      <a:pt x="61" y="29"/>
                    </a:moveTo>
                    <a:lnTo>
                      <a:pt x="61" y="25"/>
                    </a:lnTo>
                    <a:lnTo>
                      <a:pt x="59" y="25"/>
                    </a:lnTo>
                    <a:lnTo>
                      <a:pt x="61" y="17"/>
                    </a:lnTo>
                    <a:lnTo>
                      <a:pt x="67" y="19"/>
                    </a:lnTo>
                    <a:lnTo>
                      <a:pt x="69" y="27"/>
                    </a:lnTo>
                    <a:lnTo>
                      <a:pt x="61" y="29"/>
                    </a:lnTo>
                    <a:close/>
                    <a:moveTo>
                      <a:pt x="59" y="25"/>
                    </a:moveTo>
                    <a:lnTo>
                      <a:pt x="54" y="25"/>
                    </a:lnTo>
                    <a:lnTo>
                      <a:pt x="48" y="29"/>
                    </a:lnTo>
                    <a:lnTo>
                      <a:pt x="42" y="23"/>
                    </a:lnTo>
                    <a:lnTo>
                      <a:pt x="48" y="19"/>
                    </a:lnTo>
                    <a:lnTo>
                      <a:pt x="54" y="17"/>
                    </a:lnTo>
                    <a:lnTo>
                      <a:pt x="57" y="15"/>
                    </a:lnTo>
                    <a:lnTo>
                      <a:pt x="61" y="17"/>
                    </a:lnTo>
                    <a:lnTo>
                      <a:pt x="59" y="25"/>
                    </a:lnTo>
                    <a:close/>
                    <a:moveTo>
                      <a:pt x="48" y="29"/>
                    </a:moveTo>
                    <a:lnTo>
                      <a:pt x="48" y="29"/>
                    </a:lnTo>
                    <a:lnTo>
                      <a:pt x="44" y="27"/>
                    </a:lnTo>
                    <a:lnTo>
                      <a:pt x="48" y="29"/>
                    </a:lnTo>
                    <a:close/>
                    <a:moveTo>
                      <a:pt x="48" y="29"/>
                    </a:moveTo>
                    <a:lnTo>
                      <a:pt x="48" y="29"/>
                    </a:lnTo>
                    <a:lnTo>
                      <a:pt x="46" y="29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8" y="29"/>
                    </a:lnTo>
                    <a:close/>
                    <a:moveTo>
                      <a:pt x="42" y="23"/>
                    </a:moveTo>
                    <a:lnTo>
                      <a:pt x="44" y="23"/>
                    </a:lnTo>
                    <a:lnTo>
                      <a:pt x="44" y="27"/>
                    </a:lnTo>
                    <a:lnTo>
                      <a:pt x="42" y="23"/>
                    </a:lnTo>
                    <a:close/>
                    <a:moveTo>
                      <a:pt x="48" y="29"/>
                    </a:moveTo>
                    <a:lnTo>
                      <a:pt x="46" y="31"/>
                    </a:lnTo>
                    <a:lnTo>
                      <a:pt x="44" y="31"/>
                    </a:lnTo>
                    <a:lnTo>
                      <a:pt x="40" y="25"/>
                    </a:lnTo>
                    <a:lnTo>
                      <a:pt x="42" y="23"/>
                    </a:lnTo>
                    <a:lnTo>
                      <a:pt x="48" y="29"/>
                    </a:lnTo>
                    <a:close/>
                    <a:moveTo>
                      <a:pt x="44" y="31"/>
                    </a:moveTo>
                    <a:lnTo>
                      <a:pt x="44" y="32"/>
                    </a:lnTo>
                    <a:lnTo>
                      <a:pt x="42" y="32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40" y="25"/>
                    </a:lnTo>
                    <a:lnTo>
                      <a:pt x="44" y="31"/>
                    </a:lnTo>
                    <a:close/>
                    <a:moveTo>
                      <a:pt x="42" y="32"/>
                    </a:moveTo>
                    <a:lnTo>
                      <a:pt x="36" y="40"/>
                    </a:lnTo>
                    <a:lnTo>
                      <a:pt x="32" y="48"/>
                    </a:lnTo>
                    <a:lnTo>
                      <a:pt x="25" y="44"/>
                    </a:lnTo>
                    <a:lnTo>
                      <a:pt x="30" y="34"/>
                    </a:lnTo>
                    <a:lnTo>
                      <a:pt x="36" y="27"/>
                    </a:lnTo>
                    <a:lnTo>
                      <a:pt x="42" y="32"/>
                    </a:lnTo>
                    <a:close/>
                    <a:moveTo>
                      <a:pt x="32" y="48"/>
                    </a:moveTo>
                    <a:lnTo>
                      <a:pt x="32" y="48"/>
                    </a:lnTo>
                    <a:lnTo>
                      <a:pt x="29" y="46"/>
                    </a:lnTo>
                    <a:lnTo>
                      <a:pt x="32" y="48"/>
                    </a:lnTo>
                    <a:close/>
                    <a:moveTo>
                      <a:pt x="32" y="48"/>
                    </a:moveTo>
                    <a:lnTo>
                      <a:pt x="32" y="48"/>
                    </a:lnTo>
                    <a:lnTo>
                      <a:pt x="25" y="44"/>
                    </a:lnTo>
                    <a:lnTo>
                      <a:pt x="32" y="48"/>
                    </a:lnTo>
                    <a:close/>
                    <a:moveTo>
                      <a:pt x="25" y="44"/>
                    </a:moveTo>
                    <a:lnTo>
                      <a:pt x="25" y="44"/>
                    </a:lnTo>
                    <a:lnTo>
                      <a:pt x="29" y="46"/>
                    </a:lnTo>
                    <a:lnTo>
                      <a:pt x="25" y="44"/>
                    </a:lnTo>
                    <a:close/>
                    <a:moveTo>
                      <a:pt x="32" y="48"/>
                    </a:moveTo>
                    <a:lnTo>
                      <a:pt x="30" y="48"/>
                    </a:lnTo>
                    <a:lnTo>
                      <a:pt x="30" y="50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32" y="48"/>
                    </a:lnTo>
                    <a:close/>
                    <a:moveTo>
                      <a:pt x="30" y="50"/>
                    </a:moveTo>
                    <a:lnTo>
                      <a:pt x="29" y="52"/>
                    </a:lnTo>
                    <a:lnTo>
                      <a:pt x="29" y="54"/>
                    </a:lnTo>
                    <a:lnTo>
                      <a:pt x="21" y="50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30" y="50"/>
                    </a:lnTo>
                    <a:close/>
                    <a:moveTo>
                      <a:pt x="29" y="54"/>
                    </a:moveTo>
                    <a:lnTo>
                      <a:pt x="27" y="61"/>
                    </a:lnTo>
                    <a:lnTo>
                      <a:pt x="25" y="67"/>
                    </a:lnTo>
                    <a:lnTo>
                      <a:pt x="17" y="67"/>
                    </a:lnTo>
                    <a:lnTo>
                      <a:pt x="19" y="59"/>
                    </a:lnTo>
                    <a:lnTo>
                      <a:pt x="21" y="50"/>
                    </a:lnTo>
                    <a:lnTo>
                      <a:pt x="29" y="54"/>
                    </a:lnTo>
                    <a:close/>
                    <a:moveTo>
                      <a:pt x="25" y="67"/>
                    </a:moveTo>
                    <a:lnTo>
                      <a:pt x="25" y="67"/>
                    </a:lnTo>
                    <a:lnTo>
                      <a:pt x="17" y="67"/>
                    </a:lnTo>
                    <a:lnTo>
                      <a:pt x="25" y="67"/>
                    </a:lnTo>
                    <a:close/>
                    <a:moveTo>
                      <a:pt x="25" y="67"/>
                    </a:moveTo>
                    <a:lnTo>
                      <a:pt x="27" y="69"/>
                    </a:lnTo>
                    <a:lnTo>
                      <a:pt x="27" y="71"/>
                    </a:lnTo>
                    <a:lnTo>
                      <a:pt x="19" y="73"/>
                    </a:lnTo>
                    <a:lnTo>
                      <a:pt x="17" y="71"/>
                    </a:lnTo>
                    <a:lnTo>
                      <a:pt x="17" y="67"/>
                    </a:lnTo>
                    <a:lnTo>
                      <a:pt x="25" y="67"/>
                    </a:lnTo>
                    <a:close/>
                    <a:moveTo>
                      <a:pt x="27" y="71"/>
                    </a:moveTo>
                    <a:lnTo>
                      <a:pt x="27" y="71"/>
                    </a:lnTo>
                    <a:lnTo>
                      <a:pt x="19" y="75"/>
                    </a:lnTo>
                    <a:lnTo>
                      <a:pt x="19" y="73"/>
                    </a:lnTo>
                    <a:lnTo>
                      <a:pt x="27" y="71"/>
                    </a:lnTo>
                    <a:close/>
                    <a:moveTo>
                      <a:pt x="27" y="71"/>
                    </a:moveTo>
                    <a:lnTo>
                      <a:pt x="27" y="71"/>
                    </a:lnTo>
                    <a:lnTo>
                      <a:pt x="23" y="73"/>
                    </a:lnTo>
                    <a:lnTo>
                      <a:pt x="27" y="71"/>
                    </a:lnTo>
                    <a:close/>
                    <a:moveTo>
                      <a:pt x="27" y="71"/>
                    </a:moveTo>
                    <a:lnTo>
                      <a:pt x="27" y="73"/>
                    </a:lnTo>
                    <a:lnTo>
                      <a:pt x="21" y="77"/>
                    </a:lnTo>
                    <a:lnTo>
                      <a:pt x="19" y="77"/>
                    </a:lnTo>
                    <a:lnTo>
                      <a:pt x="19" y="75"/>
                    </a:lnTo>
                    <a:lnTo>
                      <a:pt x="27" y="71"/>
                    </a:lnTo>
                    <a:close/>
                    <a:moveTo>
                      <a:pt x="27" y="73"/>
                    </a:moveTo>
                    <a:lnTo>
                      <a:pt x="27" y="73"/>
                    </a:lnTo>
                    <a:lnTo>
                      <a:pt x="25" y="81"/>
                    </a:lnTo>
                    <a:lnTo>
                      <a:pt x="23" y="79"/>
                    </a:lnTo>
                    <a:lnTo>
                      <a:pt x="21" y="77"/>
                    </a:lnTo>
                    <a:lnTo>
                      <a:pt x="27" y="73"/>
                    </a:lnTo>
                    <a:close/>
                    <a:moveTo>
                      <a:pt x="27" y="73"/>
                    </a:moveTo>
                    <a:lnTo>
                      <a:pt x="29" y="73"/>
                    </a:lnTo>
                    <a:lnTo>
                      <a:pt x="30" y="73"/>
                    </a:lnTo>
                    <a:lnTo>
                      <a:pt x="30" y="81"/>
                    </a:lnTo>
                    <a:lnTo>
                      <a:pt x="27" y="81"/>
                    </a:lnTo>
                    <a:lnTo>
                      <a:pt x="25" y="81"/>
                    </a:lnTo>
                    <a:lnTo>
                      <a:pt x="27" y="73"/>
                    </a:lnTo>
                    <a:close/>
                    <a:moveTo>
                      <a:pt x="30" y="81"/>
                    </a:moveTo>
                    <a:lnTo>
                      <a:pt x="30" y="81"/>
                    </a:lnTo>
                    <a:lnTo>
                      <a:pt x="30" y="77"/>
                    </a:lnTo>
                    <a:lnTo>
                      <a:pt x="30" y="81"/>
                    </a:lnTo>
                    <a:close/>
                    <a:moveTo>
                      <a:pt x="30" y="73"/>
                    </a:moveTo>
                    <a:lnTo>
                      <a:pt x="30" y="73"/>
                    </a:lnTo>
                    <a:lnTo>
                      <a:pt x="30" y="81"/>
                    </a:lnTo>
                    <a:lnTo>
                      <a:pt x="30" y="73"/>
                    </a:lnTo>
                    <a:close/>
                    <a:moveTo>
                      <a:pt x="30" y="81"/>
                    </a:moveTo>
                    <a:lnTo>
                      <a:pt x="30" y="81"/>
                    </a:lnTo>
                    <a:lnTo>
                      <a:pt x="30" y="77"/>
                    </a:lnTo>
                    <a:lnTo>
                      <a:pt x="30" y="81"/>
                    </a:lnTo>
                    <a:close/>
                    <a:moveTo>
                      <a:pt x="30" y="73"/>
                    </a:moveTo>
                    <a:lnTo>
                      <a:pt x="30" y="7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30" y="73"/>
                    </a:lnTo>
                    <a:close/>
                    <a:moveTo>
                      <a:pt x="32" y="81"/>
                    </a:moveTo>
                    <a:lnTo>
                      <a:pt x="32" y="81"/>
                    </a:lnTo>
                    <a:lnTo>
                      <a:pt x="32" y="77"/>
                    </a:lnTo>
                    <a:lnTo>
                      <a:pt x="32" y="81"/>
                    </a:lnTo>
                    <a:close/>
                    <a:moveTo>
                      <a:pt x="30" y="73"/>
                    </a:moveTo>
                    <a:lnTo>
                      <a:pt x="32" y="73"/>
                    </a:lnTo>
                    <a:lnTo>
                      <a:pt x="34" y="81"/>
                    </a:lnTo>
                    <a:lnTo>
                      <a:pt x="32" y="81"/>
                    </a:lnTo>
                    <a:lnTo>
                      <a:pt x="30" y="73"/>
                    </a:lnTo>
                    <a:close/>
                    <a:moveTo>
                      <a:pt x="32" y="73"/>
                    </a:moveTo>
                    <a:lnTo>
                      <a:pt x="38" y="71"/>
                    </a:lnTo>
                    <a:lnTo>
                      <a:pt x="44" y="69"/>
                    </a:lnTo>
                    <a:lnTo>
                      <a:pt x="48" y="75"/>
                    </a:lnTo>
                    <a:lnTo>
                      <a:pt x="40" y="79"/>
                    </a:lnTo>
                    <a:lnTo>
                      <a:pt x="34" y="81"/>
                    </a:lnTo>
                    <a:lnTo>
                      <a:pt x="32" y="73"/>
                    </a:lnTo>
                    <a:close/>
                    <a:moveTo>
                      <a:pt x="44" y="69"/>
                    </a:moveTo>
                    <a:lnTo>
                      <a:pt x="48" y="67"/>
                    </a:lnTo>
                    <a:lnTo>
                      <a:pt x="52" y="65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48" y="75"/>
                    </a:lnTo>
                    <a:lnTo>
                      <a:pt x="44" y="69"/>
                    </a:lnTo>
                    <a:close/>
                    <a:moveTo>
                      <a:pt x="52" y="65"/>
                    </a:moveTo>
                    <a:lnTo>
                      <a:pt x="52" y="65"/>
                    </a:lnTo>
                    <a:lnTo>
                      <a:pt x="54" y="69"/>
                    </a:lnTo>
                    <a:lnTo>
                      <a:pt x="52" y="65"/>
                    </a:lnTo>
                    <a:close/>
                    <a:moveTo>
                      <a:pt x="52" y="65"/>
                    </a:moveTo>
                    <a:lnTo>
                      <a:pt x="54" y="65"/>
                    </a:lnTo>
                    <a:lnTo>
                      <a:pt x="55" y="63"/>
                    </a:lnTo>
                    <a:lnTo>
                      <a:pt x="59" y="71"/>
                    </a:lnTo>
                    <a:lnTo>
                      <a:pt x="57" y="71"/>
                    </a:lnTo>
                    <a:lnTo>
                      <a:pt x="54" y="73"/>
                    </a:lnTo>
                    <a:lnTo>
                      <a:pt x="52" y="65"/>
                    </a:lnTo>
                    <a:close/>
                    <a:moveTo>
                      <a:pt x="59" y="71"/>
                    </a:moveTo>
                    <a:lnTo>
                      <a:pt x="59" y="71"/>
                    </a:lnTo>
                    <a:lnTo>
                      <a:pt x="57" y="67"/>
                    </a:lnTo>
                    <a:lnTo>
                      <a:pt x="59" y="71"/>
                    </a:lnTo>
                    <a:close/>
                    <a:moveTo>
                      <a:pt x="55" y="63"/>
                    </a:moveTo>
                    <a:lnTo>
                      <a:pt x="55" y="63"/>
                    </a:lnTo>
                    <a:lnTo>
                      <a:pt x="59" y="71"/>
                    </a:lnTo>
                    <a:lnTo>
                      <a:pt x="55" y="63"/>
                    </a:lnTo>
                    <a:close/>
                    <a:moveTo>
                      <a:pt x="55" y="63"/>
                    </a:moveTo>
                    <a:lnTo>
                      <a:pt x="55" y="63"/>
                    </a:lnTo>
                    <a:lnTo>
                      <a:pt x="57" y="67"/>
                    </a:lnTo>
                    <a:lnTo>
                      <a:pt x="55" y="63"/>
                    </a:lnTo>
                    <a:close/>
                    <a:moveTo>
                      <a:pt x="55" y="63"/>
                    </a:moveTo>
                    <a:lnTo>
                      <a:pt x="57" y="63"/>
                    </a:lnTo>
                    <a:lnTo>
                      <a:pt x="59" y="61"/>
                    </a:lnTo>
                    <a:lnTo>
                      <a:pt x="63" y="69"/>
                    </a:lnTo>
                    <a:lnTo>
                      <a:pt x="61" y="71"/>
                    </a:lnTo>
                    <a:lnTo>
                      <a:pt x="59" y="71"/>
                    </a:lnTo>
                    <a:lnTo>
                      <a:pt x="55" y="63"/>
                    </a:lnTo>
                    <a:close/>
                    <a:moveTo>
                      <a:pt x="59" y="61"/>
                    </a:moveTo>
                    <a:lnTo>
                      <a:pt x="61" y="61"/>
                    </a:lnTo>
                    <a:lnTo>
                      <a:pt x="63" y="61"/>
                    </a:lnTo>
                    <a:lnTo>
                      <a:pt x="65" y="69"/>
                    </a:lnTo>
                    <a:lnTo>
                      <a:pt x="63" y="69"/>
                    </a:lnTo>
                    <a:lnTo>
                      <a:pt x="59" y="61"/>
                    </a:lnTo>
                    <a:close/>
                    <a:moveTo>
                      <a:pt x="63" y="61"/>
                    </a:moveTo>
                    <a:lnTo>
                      <a:pt x="73" y="59"/>
                    </a:lnTo>
                    <a:lnTo>
                      <a:pt x="78" y="61"/>
                    </a:lnTo>
                    <a:lnTo>
                      <a:pt x="75" y="69"/>
                    </a:lnTo>
                    <a:lnTo>
                      <a:pt x="71" y="69"/>
                    </a:lnTo>
                    <a:lnTo>
                      <a:pt x="65" y="69"/>
                    </a:lnTo>
                    <a:lnTo>
                      <a:pt x="63" y="61"/>
                    </a:lnTo>
                    <a:close/>
                    <a:moveTo>
                      <a:pt x="78" y="61"/>
                    </a:moveTo>
                    <a:lnTo>
                      <a:pt x="82" y="65"/>
                    </a:lnTo>
                    <a:lnTo>
                      <a:pt x="84" y="71"/>
                    </a:lnTo>
                    <a:lnTo>
                      <a:pt x="77" y="73"/>
                    </a:lnTo>
                    <a:lnTo>
                      <a:pt x="77" y="71"/>
                    </a:lnTo>
                    <a:lnTo>
                      <a:pt x="75" y="69"/>
                    </a:lnTo>
                    <a:lnTo>
                      <a:pt x="78" y="61"/>
                    </a:lnTo>
                    <a:close/>
                    <a:moveTo>
                      <a:pt x="84" y="71"/>
                    </a:moveTo>
                    <a:lnTo>
                      <a:pt x="86" y="77"/>
                    </a:lnTo>
                    <a:lnTo>
                      <a:pt x="86" y="82"/>
                    </a:lnTo>
                    <a:lnTo>
                      <a:pt x="78" y="82"/>
                    </a:lnTo>
                    <a:lnTo>
                      <a:pt x="78" y="77"/>
                    </a:lnTo>
                    <a:lnTo>
                      <a:pt x="77" y="73"/>
                    </a:lnTo>
                    <a:lnTo>
                      <a:pt x="84" y="71"/>
                    </a:lnTo>
                    <a:close/>
                    <a:moveTo>
                      <a:pt x="86" y="82"/>
                    </a:moveTo>
                    <a:lnTo>
                      <a:pt x="86" y="82"/>
                    </a:lnTo>
                    <a:lnTo>
                      <a:pt x="78" y="82"/>
                    </a:lnTo>
                    <a:lnTo>
                      <a:pt x="86" y="82"/>
                    </a:lnTo>
                    <a:close/>
                    <a:moveTo>
                      <a:pt x="86" y="82"/>
                    </a:moveTo>
                    <a:lnTo>
                      <a:pt x="86" y="92"/>
                    </a:lnTo>
                    <a:lnTo>
                      <a:pt x="84" y="104"/>
                    </a:lnTo>
                    <a:lnTo>
                      <a:pt x="77" y="102"/>
                    </a:lnTo>
                    <a:lnTo>
                      <a:pt x="78" y="92"/>
                    </a:lnTo>
                    <a:lnTo>
                      <a:pt x="78" y="82"/>
                    </a:lnTo>
                    <a:lnTo>
                      <a:pt x="86" y="82"/>
                    </a:lnTo>
                    <a:close/>
                    <a:moveTo>
                      <a:pt x="84" y="104"/>
                    </a:moveTo>
                    <a:lnTo>
                      <a:pt x="82" y="106"/>
                    </a:lnTo>
                    <a:lnTo>
                      <a:pt x="82" y="107"/>
                    </a:lnTo>
                    <a:lnTo>
                      <a:pt x="75" y="106"/>
                    </a:lnTo>
                    <a:lnTo>
                      <a:pt x="75" y="104"/>
                    </a:lnTo>
                    <a:lnTo>
                      <a:pt x="77" y="102"/>
                    </a:lnTo>
                    <a:lnTo>
                      <a:pt x="84" y="104"/>
                    </a:lnTo>
                    <a:close/>
                    <a:moveTo>
                      <a:pt x="82" y="107"/>
                    </a:moveTo>
                    <a:lnTo>
                      <a:pt x="82" y="107"/>
                    </a:lnTo>
                    <a:lnTo>
                      <a:pt x="78" y="106"/>
                    </a:lnTo>
                    <a:lnTo>
                      <a:pt x="82" y="107"/>
                    </a:lnTo>
                    <a:close/>
                    <a:moveTo>
                      <a:pt x="82" y="107"/>
                    </a:moveTo>
                    <a:lnTo>
                      <a:pt x="78" y="115"/>
                    </a:lnTo>
                    <a:lnTo>
                      <a:pt x="75" y="125"/>
                    </a:lnTo>
                    <a:lnTo>
                      <a:pt x="69" y="121"/>
                    </a:lnTo>
                    <a:lnTo>
                      <a:pt x="73" y="113"/>
                    </a:lnTo>
                    <a:lnTo>
                      <a:pt x="75" y="106"/>
                    </a:lnTo>
                    <a:lnTo>
                      <a:pt x="82" y="107"/>
                    </a:lnTo>
                    <a:close/>
                    <a:moveTo>
                      <a:pt x="75" y="125"/>
                    </a:moveTo>
                    <a:lnTo>
                      <a:pt x="69" y="134"/>
                    </a:lnTo>
                    <a:lnTo>
                      <a:pt x="61" y="144"/>
                    </a:lnTo>
                    <a:lnTo>
                      <a:pt x="55" y="140"/>
                    </a:lnTo>
                    <a:lnTo>
                      <a:pt x="63" y="131"/>
                    </a:lnTo>
                    <a:lnTo>
                      <a:pt x="69" y="121"/>
                    </a:lnTo>
                    <a:lnTo>
                      <a:pt x="75" y="125"/>
                    </a:lnTo>
                    <a:close/>
                    <a:moveTo>
                      <a:pt x="55" y="140"/>
                    </a:moveTo>
                    <a:lnTo>
                      <a:pt x="55" y="140"/>
                    </a:lnTo>
                    <a:lnTo>
                      <a:pt x="59" y="142"/>
                    </a:lnTo>
                    <a:lnTo>
                      <a:pt x="55" y="140"/>
                    </a:lnTo>
                    <a:close/>
                    <a:moveTo>
                      <a:pt x="61" y="144"/>
                    </a:moveTo>
                    <a:lnTo>
                      <a:pt x="54" y="154"/>
                    </a:lnTo>
                    <a:lnTo>
                      <a:pt x="46" y="161"/>
                    </a:lnTo>
                    <a:lnTo>
                      <a:pt x="40" y="154"/>
                    </a:lnTo>
                    <a:lnTo>
                      <a:pt x="48" y="148"/>
                    </a:lnTo>
                    <a:lnTo>
                      <a:pt x="55" y="140"/>
                    </a:lnTo>
                    <a:lnTo>
                      <a:pt x="61" y="144"/>
                    </a:lnTo>
                    <a:close/>
                    <a:moveTo>
                      <a:pt x="46" y="161"/>
                    </a:moveTo>
                    <a:lnTo>
                      <a:pt x="46" y="161"/>
                    </a:lnTo>
                    <a:lnTo>
                      <a:pt x="42" y="157"/>
                    </a:lnTo>
                    <a:lnTo>
                      <a:pt x="46" y="161"/>
                    </a:lnTo>
                    <a:close/>
                    <a:moveTo>
                      <a:pt x="46" y="161"/>
                    </a:moveTo>
                    <a:lnTo>
                      <a:pt x="36" y="167"/>
                    </a:lnTo>
                    <a:lnTo>
                      <a:pt x="29" y="171"/>
                    </a:lnTo>
                    <a:lnTo>
                      <a:pt x="27" y="163"/>
                    </a:lnTo>
                    <a:lnTo>
                      <a:pt x="32" y="159"/>
                    </a:lnTo>
                    <a:lnTo>
                      <a:pt x="40" y="154"/>
                    </a:lnTo>
                    <a:lnTo>
                      <a:pt x="46" y="161"/>
                    </a:lnTo>
                    <a:close/>
                    <a:moveTo>
                      <a:pt x="29" y="171"/>
                    </a:moveTo>
                    <a:lnTo>
                      <a:pt x="21" y="171"/>
                    </a:lnTo>
                    <a:lnTo>
                      <a:pt x="13" y="171"/>
                    </a:lnTo>
                    <a:lnTo>
                      <a:pt x="17" y="163"/>
                    </a:lnTo>
                    <a:lnTo>
                      <a:pt x="21" y="163"/>
                    </a:lnTo>
                    <a:lnTo>
                      <a:pt x="27" y="163"/>
                    </a:lnTo>
                    <a:lnTo>
                      <a:pt x="29" y="171"/>
                    </a:lnTo>
                    <a:close/>
                    <a:moveTo>
                      <a:pt x="13" y="171"/>
                    </a:moveTo>
                    <a:lnTo>
                      <a:pt x="7" y="167"/>
                    </a:lnTo>
                    <a:lnTo>
                      <a:pt x="4" y="161"/>
                    </a:lnTo>
                    <a:lnTo>
                      <a:pt x="11" y="157"/>
                    </a:lnTo>
                    <a:lnTo>
                      <a:pt x="13" y="161"/>
                    </a:lnTo>
                    <a:lnTo>
                      <a:pt x="17" y="163"/>
                    </a:lnTo>
                    <a:lnTo>
                      <a:pt x="13" y="171"/>
                    </a:lnTo>
                    <a:close/>
                    <a:moveTo>
                      <a:pt x="4" y="161"/>
                    </a:moveTo>
                    <a:lnTo>
                      <a:pt x="2" y="154"/>
                    </a:lnTo>
                    <a:lnTo>
                      <a:pt x="0" y="144"/>
                    </a:lnTo>
                    <a:lnTo>
                      <a:pt x="7" y="144"/>
                    </a:lnTo>
                    <a:lnTo>
                      <a:pt x="9" y="152"/>
                    </a:lnTo>
                    <a:lnTo>
                      <a:pt x="11" y="157"/>
                    </a:lnTo>
                    <a:lnTo>
                      <a:pt x="4" y="161"/>
                    </a:lnTo>
                    <a:close/>
                    <a:moveTo>
                      <a:pt x="0" y="144"/>
                    </a:moveTo>
                    <a:lnTo>
                      <a:pt x="0" y="142"/>
                    </a:lnTo>
                    <a:lnTo>
                      <a:pt x="2" y="142"/>
                    </a:lnTo>
                    <a:lnTo>
                      <a:pt x="4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56" name="Freeform 73"/>
              <p:cNvSpPr>
                <a:spLocks noEditPoints="1"/>
              </p:cNvSpPr>
              <p:nvPr/>
            </p:nvSpPr>
            <p:spPr>
              <a:xfrm>
                <a:off x="1790" y="1910"/>
                <a:ext cx="21" cy="5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9" y="37"/>
                  </a:cxn>
                  <a:cxn ang="0">
                    <a:pos x="5" y="46"/>
                  </a:cxn>
                  <a:cxn ang="0">
                    <a:pos x="0" y="41"/>
                  </a:cxn>
                  <a:cxn ang="0">
                    <a:pos x="13" y="31"/>
                  </a:cxn>
                  <a:cxn ang="0">
                    <a:pos x="19" y="37"/>
                  </a:cxn>
                  <a:cxn ang="0">
                    <a:pos x="5" y="46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3" y="44"/>
                  </a:cxn>
                  <a:cxn ang="0">
                    <a:pos x="5" y="46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7" y="19"/>
                  </a:cxn>
                  <a:cxn ang="0">
                    <a:pos x="7" y="44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3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13" y="4"/>
                  </a:cxn>
                  <a:cxn ang="0">
                    <a:pos x="19" y="12"/>
                  </a:cxn>
                  <a:cxn ang="0">
                    <a:pos x="5" y="21"/>
                  </a:cxn>
                  <a:cxn ang="0">
                    <a:pos x="0" y="16"/>
                  </a:cxn>
                  <a:cxn ang="0">
                    <a:pos x="13" y="4"/>
                  </a:cxn>
                  <a:cxn ang="0">
                    <a:pos x="21" y="0"/>
                  </a:cxn>
                  <a:cxn ang="0">
                    <a:pos x="21" y="8"/>
                  </a:cxn>
                  <a:cxn ang="0">
                    <a:pos x="17" y="8"/>
                  </a:cxn>
                  <a:cxn ang="0">
                    <a:pos x="13" y="4"/>
                  </a:cxn>
                  <a:cxn ang="0">
                    <a:pos x="21" y="8"/>
                  </a:cxn>
                  <a:cxn ang="0">
                    <a:pos x="21" y="33"/>
                  </a:cxn>
                  <a:cxn ang="0">
                    <a:pos x="13" y="33"/>
                  </a:cxn>
                  <a:cxn ang="0">
                    <a:pos x="13" y="8"/>
                  </a:cxn>
                  <a:cxn ang="0">
                    <a:pos x="21" y="8"/>
                  </a:cxn>
                  <a:cxn ang="0">
                    <a:pos x="21" y="33"/>
                  </a:cxn>
                  <a:cxn ang="0">
                    <a:pos x="21" y="35"/>
                  </a:cxn>
                  <a:cxn ang="0">
                    <a:pos x="19" y="37"/>
                  </a:cxn>
                  <a:cxn ang="0">
                    <a:pos x="17" y="33"/>
                  </a:cxn>
                  <a:cxn ang="0">
                    <a:pos x="21" y="33"/>
                  </a:cxn>
                </a:cxnLst>
                <a:rect l="l" t="t" r="GT0" b="GT1"/>
                <a:pathLst>
                  <a:path w="21" h="52">
                    <a:moveTo>
                      <a:pt x="19" y="37"/>
                    </a:moveTo>
                    <a:lnTo>
                      <a:pt x="5" y="46"/>
                    </a:lnTo>
                    <a:lnTo>
                      <a:pt x="0" y="41"/>
                    </a:lnTo>
                    <a:lnTo>
                      <a:pt x="13" y="31"/>
                    </a:lnTo>
                    <a:lnTo>
                      <a:pt x="19" y="37"/>
                    </a:lnTo>
                    <a:close/>
                    <a:moveTo>
                      <a:pt x="5" y="46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5" y="46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0" y="19"/>
                    </a:lnTo>
                    <a:close/>
                    <a:moveTo>
                      <a:pt x="0" y="16"/>
                    </a:moveTo>
                    <a:lnTo>
                      <a:pt x="13" y="4"/>
                    </a:lnTo>
                    <a:lnTo>
                      <a:pt x="19" y="12"/>
                    </a:lnTo>
                    <a:lnTo>
                      <a:pt x="5" y="21"/>
                    </a:lnTo>
                    <a:lnTo>
                      <a:pt x="0" y="16"/>
                    </a:lnTo>
                    <a:close/>
                    <a:moveTo>
                      <a:pt x="13" y="4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3" y="4"/>
                    </a:lnTo>
                    <a:close/>
                    <a:moveTo>
                      <a:pt x="21" y="8"/>
                    </a:moveTo>
                    <a:lnTo>
                      <a:pt x="21" y="33"/>
                    </a:lnTo>
                    <a:lnTo>
                      <a:pt x="13" y="33"/>
                    </a:lnTo>
                    <a:lnTo>
                      <a:pt x="13" y="8"/>
                    </a:lnTo>
                    <a:lnTo>
                      <a:pt x="21" y="8"/>
                    </a:lnTo>
                    <a:close/>
                    <a:moveTo>
                      <a:pt x="21" y="33"/>
                    </a:moveTo>
                    <a:lnTo>
                      <a:pt x="21" y="35"/>
                    </a:lnTo>
                    <a:lnTo>
                      <a:pt x="19" y="37"/>
                    </a:lnTo>
                    <a:lnTo>
                      <a:pt x="17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57" name="Freeform 74"/>
              <p:cNvSpPr>
                <a:spLocks noEditPoints="1"/>
              </p:cNvSpPr>
              <p:nvPr/>
            </p:nvSpPr>
            <p:spPr>
              <a:xfrm>
                <a:off x="1818" y="1701"/>
                <a:ext cx="123" cy="19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6" y="78"/>
                  </a:cxn>
                  <a:cxn ang="0">
                    <a:pos x="8" y="96"/>
                  </a:cxn>
                  <a:cxn ang="0">
                    <a:pos x="16" y="78"/>
                  </a:cxn>
                  <a:cxn ang="0">
                    <a:pos x="22" y="80"/>
                  </a:cxn>
                  <a:cxn ang="0">
                    <a:pos x="16" y="78"/>
                  </a:cxn>
                  <a:cxn ang="0">
                    <a:pos x="66" y="163"/>
                  </a:cxn>
                  <a:cxn ang="0">
                    <a:pos x="16" y="82"/>
                  </a:cxn>
                  <a:cxn ang="0">
                    <a:pos x="66" y="167"/>
                  </a:cxn>
                  <a:cxn ang="0">
                    <a:pos x="62" y="165"/>
                  </a:cxn>
                  <a:cxn ang="0">
                    <a:pos x="58" y="165"/>
                  </a:cxn>
                  <a:cxn ang="0">
                    <a:pos x="110" y="15"/>
                  </a:cxn>
                  <a:cxn ang="0">
                    <a:pos x="58" y="165"/>
                  </a:cxn>
                  <a:cxn ang="0">
                    <a:pos x="104" y="11"/>
                  </a:cxn>
                  <a:cxn ang="0">
                    <a:pos x="102" y="13"/>
                  </a:cxn>
                  <a:cxn ang="0">
                    <a:pos x="118" y="0"/>
                  </a:cxn>
                  <a:cxn ang="0">
                    <a:pos x="108" y="17"/>
                  </a:cxn>
                  <a:cxn ang="0">
                    <a:pos x="118" y="0"/>
                  </a:cxn>
                  <a:cxn ang="0">
                    <a:pos x="119" y="4"/>
                  </a:cxn>
                  <a:cxn ang="0">
                    <a:pos x="123" y="5"/>
                  </a:cxn>
                  <a:cxn ang="0">
                    <a:pos x="64" y="180"/>
                  </a:cxn>
                  <a:cxn ang="0">
                    <a:pos x="123" y="5"/>
                  </a:cxn>
                  <a:cxn ang="0">
                    <a:pos x="70" y="184"/>
                  </a:cxn>
                  <a:cxn ang="0">
                    <a:pos x="71" y="182"/>
                  </a:cxn>
                  <a:cxn ang="0">
                    <a:pos x="60" y="192"/>
                  </a:cxn>
                  <a:cxn ang="0">
                    <a:pos x="66" y="178"/>
                  </a:cxn>
                  <a:cxn ang="0">
                    <a:pos x="60" y="192"/>
                  </a:cxn>
                  <a:cxn ang="0">
                    <a:pos x="54" y="192"/>
                  </a:cxn>
                  <a:cxn ang="0">
                    <a:pos x="60" y="192"/>
                  </a:cxn>
                  <a:cxn ang="0">
                    <a:pos x="2" y="94"/>
                  </a:cxn>
                  <a:cxn ang="0">
                    <a:pos x="60" y="188"/>
                  </a:cxn>
                  <a:cxn ang="0">
                    <a:pos x="2" y="94"/>
                  </a:cxn>
                  <a:cxn ang="0">
                    <a:pos x="2" y="88"/>
                  </a:cxn>
                  <a:cxn ang="0">
                    <a:pos x="2" y="94"/>
                  </a:cxn>
                </a:cxnLst>
                <a:rect l="l" t="t" r="GT0" b="GT1"/>
                <a:pathLst>
                  <a:path w="123" h="196">
                    <a:moveTo>
                      <a:pt x="2" y="88"/>
                    </a:moveTo>
                    <a:lnTo>
                      <a:pt x="16" y="78"/>
                    </a:lnTo>
                    <a:lnTo>
                      <a:pt x="22" y="84"/>
                    </a:lnTo>
                    <a:lnTo>
                      <a:pt x="8" y="96"/>
                    </a:lnTo>
                    <a:lnTo>
                      <a:pt x="2" y="88"/>
                    </a:lnTo>
                    <a:close/>
                    <a:moveTo>
                      <a:pt x="16" y="78"/>
                    </a:moveTo>
                    <a:lnTo>
                      <a:pt x="20" y="75"/>
                    </a:lnTo>
                    <a:lnTo>
                      <a:pt x="22" y="80"/>
                    </a:lnTo>
                    <a:lnTo>
                      <a:pt x="18" y="80"/>
                    </a:lnTo>
                    <a:lnTo>
                      <a:pt x="16" y="78"/>
                    </a:lnTo>
                    <a:close/>
                    <a:moveTo>
                      <a:pt x="22" y="80"/>
                    </a:moveTo>
                    <a:lnTo>
                      <a:pt x="66" y="163"/>
                    </a:lnTo>
                    <a:lnTo>
                      <a:pt x="58" y="167"/>
                    </a:lnTo>
                    <a:lnTo>
                      <a:pt x="16" y="82"/>
                    </a:lnTo>
                    <a:lnTo>
                      <a:pt x="22" y="80"/>
                    </a:lnTo>
                    <a:close/>
                    <a:moveTo>
                      <a:pt x="66" y="167"/>
                    </a:moveTo>
                    <a:lnTo>
                      <a:pt x="58" y="167"/>
                    </a:lnTo>
                    <a:lnTo>
                      <a:pt x="62" y="165"/>
                    </a:lnTo>
                    <a:lnTo>
                      <a:pt x="66" y="167"/>
                    </a:lnTo>
                    <a:close/>
                    <a:moveTo>
                      <a:pt x="58" y="165"/>
                    </a:moveTo>
                    <a:lnTo>
                      <a:pt x="102" y="13"/>
                    </a:lnTo>
                    <a:lnTo>
                      <a:pt x="110" y="15"/>
                    </a:lnTo>
                    <a:lnTo>
                      <a:pt x="66" y="167"/>
                    </a:lnTo>
                    <a:lnTo>
                      <a:pt x="58" y="165"/>
                    </a:lnTo>
                    <a:close/>
                    <a:moveTo>
                      <a:pt x="102" y="13"/>
                    </a:moveTo>
                    <a:lnTo>
                      <a:pt x="104" y="11"/>
                    </a:lnTo>
                    <a:lnTo>
                      <a:pt x="106" y="15"/>
                    </a:lnTo>
                    <a:lnTo>
                      <a:pt x="102" y="13"/>
                    </a:lnTo>
                    <a:close/>
                    <a:moveTo>
                      <a:pt x="104" y="11"/>
                    </a:moveTo>
                    <a:lnTo>
                      <a:pt x="118" y="0"/>
                    </a:lnTo>
                    <a:lnTo>
                      <a:pt x="121" y="7"/>
                    </a:lnTo>
                    <a:lnTo>
                      <a:pt x="108" y="17"/>
                    </a:lnTo>
                    <a:lnTo>
                      <a:pt x="104" y="11"/>
                    </a:lnTo>
                    <a:close/>
                    <a:moveTo>
                      <a:pt x="118" y="0"/>
                    </a:moveTo>
                    <a:lnTo>
                      <a:pt x="123" y="5"/>
                    </a:lnTo>
                    <a:lnTo>
                      <a:pt x="119" y="4"/>
                    </a:lnTo>
                    <a:lnTo>
                      <a:pt x="118" y="0"/>
                    </a:lnTo>
                    <a:close/>
                    <a:moveTo>
                      <a:pt x="123" y="5"/>
                    </a:moveTo>
                    <a:lnTo>
                      <a:pt x="71" y="182"/>
                    </a:lnTo>
                    <a:lnTo>
                      <a:pt x="64" y="180"/>
                    </a:lnTo>
                    <a:lnTo>
                      <a:pt x="116" y="4"/>
                    </a:lnTo>
                    <a:lnTo>
                      <a:pt x="123" y="5"/>
                    </a:lnTo>
                    <a:close/>
                    <a:moveTo>
                      <a:pt x="71" y="182"/>
                    </a:moveTo>
                    <a:lnTo>
                      <a:pt x="70" y="184"/>
                    </a:lnTo>
                    <a:lnTo>
                      <a:pt x="68" y="180"/>
                    </a:lnTo>
                    <a:lnTo>
                      <a:pt x="71" y="182"/>
                    </a:lnTo>
                    <a:close/>
                    <a:moveTo>
                      <a:pt x="70" y="184"/>
                    </a:moveTo>
                    <a:lnTo>
                      <a:pt x="60" y="192"/>
                    </a:lnTo>
                    <a:lnTo>
                      <a:pt x="54" y="186"/>
                    </a:lnTo>
                    <a:lnTo>
                      <a:pt x="66" y="178"/>
                    </a:lnTo>
                    <a:lnTo>
                      <a:pt x="70" y="184"/>
                    </a:lnTo>
                    <a:close/>
                    <a:moveTo>
                      <a:pt x="60" y="192"/>
                    </a:moveTo>
                    <a:lnTo>
                      <a:pt x="56" y="196"/>
                    </a:lnTo>
                    <a:lnTo>
                      <a:pt x="54" y="192"/>
                    </a:lnTo>
                    <a:lnTo>
                      <a:pt x="56" y="190"/>
                    </a:lnTo>
                    <a:lnTo>
                      <a:pt x="60" y="192"/>
                    </a:lnTo>
                    <a:close/>
                    <a:moveTo>
                      <a:pt x="54" y="192"/>
                    </a:moveTo>
                    <a:lnTo>
                      <a:pt x="2" y="94"/>
                    </a:lnTo>
                    <a:lnTo>
                      <a:pt x="8" y="90"/>
                    </a:lnTo>
                    <a:lnTo>
                      <a:pt x="60" y="188"/>
                    </a:lnTo>
                    <a:lnTo>
                      <a:pt x="54" y="192"/>
                    </a:lnTo>
                    <a:close/>
                    <a:moveTo>
                      <a:pt x="2" y="94"/>
                    </a:moveTo>
                    <a:lnTo>
                      <a:pt x="0" y="90"/>
                    </a:lnTo>
                    <a:lnTo>
                      <a:pt x="2" y="88"/>
                    </a:lnTo>
                    <a:lnTo>
                      <a:pt x="4" y="92"/>
                    </a:lnTo>
                    <a:lnTo>
                      <a:pt x="2" y="9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58" name="Freeform 75"/>
              <p:cNvSpPr>
                <a:spLocks noEditPoints="1"/>
              </p:cNvSpPr>
              <p:nvPr/>
            </p:nvSpPr>
            <p:spPr>
              <a:xfrm>
                <a:off x="1930" y="1801"/>
                <a:ext cx="21" cy="5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9" y="36"/>
                  </a:cxn>
                  <a:cxn ang="0">
                    <a:pos x="6" y="48"/>
                  </a:cxn>
                  <a:cxn ang="0">
                    <a:pos x="2" y="42"/>
                  </a:cxn>
                  <a:cxn ang="0">
                    <a:pos x="15" y="30"/>
                  </a:cxn>
                  <a:cxn ang="0">
                    <a:pos x="19" y="36"/>
                  </a:cxn>
                  <a:cxn ang="0">
                    <a:pos x="6" y="48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4" y="44"/>
                  </a:cxn>
                  <a:cxn ang="0">
                    <a:pos x="6" y="48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7" y="19"/>
                  </a:cxn>
                  <a:cxn ang="0">
                    <a:pos x="7" y="44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0" y="19"/>
                  </a:cxn>
                  <a:cxn ang="0">
                    <a:pos x="2" y="15"/>
                  </a:cxn>
                  <a:cxn ang="0">
                    <a:pos x="15" y="5"/>
                  </a:cxn>
                  <a:cxn ang="0">
                    <a:pos x="19" y="11"/>
                  </a:cxn>
                  <a:cxn ang="0">
                    <a:pos x="6" y="23"/>
                  </a:cxn>
                  <a:cxn ang="0">
                    <a:pos x="2" y="15"/>
                  </a:cxn>
                  <a:cxn ang="0">
                    <a:pos x="15" y="5"/>
                  </a:cxn>
                  <a:cxn ang="0">
                    <a:pos x="21" y="0"/>
                  </a:cxn>
                  <a:cxn ang="0">
                    <a:pos x="21" y="9"/>
                  </a:cxn>
                  <a:cxn ang="0">
                    <a:pos x="17" y="9"/>
                  </a:cxn>
                  <a:cxn ang="0">
                    <a:pos x="15" y="5"/>
                  </a:cxn>
                  <a:cxn ang="0">
                    <a:pos x="21" y="9"/>
                  </a:cxn>
                  <a:cxn ang="0">
                    <a:pos x="21" y="34"/>
                  </a:cxn>
                  <a:cxn ang="0">
                    <a:pos x="13" y="34"/>
                  </a:cxn>
                  <a:cxn ang="0">
                    <a:pos x="13" y="9"/>
                  </a:cxn>
                  <a:cxn ang="0">
                    <a:pos x="21" y="9"/>
                  </a:cxn>
                  <a:cxn ang="0">
                    <a:pos x="21" y="34"/>
                  </a:cxn>
                  <a:cxn ang="0">
                    <a:pos x="21" y="36"/>
                  </a:cxn>
                  <a:cxn ang="0">
                    <a:pos x="19" y="36"/>
                  </a:cxn>
                  <a:cxn ang="0">
                    <a:pos x="17" y="34"/>
                  </a:cxn>
                  <a:cxn ang="0">
                    <a:pos x="21" y="34"/>
                  </a:cxn>
                </a:cxnLst>
                <a:rect l="l" t="t" r="GT0" b="GT1"/>
                <a:pathLst>
                  <a:path w="21" h="52">
                    <a:moveTo>
                      <a:pt x="19" y="36"/>
                    </a:moveTo>
                    <a:lnTo>
                      <a:pt x="6" y="48"/>
                    </a:lnTo>
                    <a:lnTo>
                      <a:pt x="2" y="42"/>
                    </a:lnTo>
                    <a:lnTo>
                      <a:pt x="15" y="30"/>
                    </a:lnTo>
                    <a:lnTo>
                      <a:pt x="19" y="36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5"/>
                    </a:lnTo>
                    <a:lnTo>
                      <a:pt x="19" y="11"/>
                    </a:lnTo>
                    <a:lnTo>
                      <a:pt x="6" y="23"/>
                    </a:lnTo>
                    <a:lnTo>
                      <a:pt x="2" y="15"/>
                    </a:lnTo>
                    <a:close/>
                    <a:moveTo>
                      <a:pt x="15" y="5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5" y="5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3" y="34"/>
                    </a:lnTo>
                    <a:lnTo>
                      <a:pt x="13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</p:grpSp>
        <p:grpSp>
          <p:nvGrpSpPr>
            <p:cNvPr id="3121" name="Group 76"/>
            <p:cNvGrpSpPr/>
            <p:nvPr/>
          </p:nvGrpSpPr>
          <p:grpSpPr>
            <a:xfrm>
              <a:off x="4089" y="1440"/>
              <a:ext cx="221" cy="274"/>
              <a:chOff x="1488" y="2306"/>
              <a:chExt cx="240" cy="298"/>
            </a:xfrm>
          </p:grpSpPr>
          <p:sp>
            <p:nvSpPr>
              <p:cNvPr id="3140" name="Freeform 77"/>
              <p:cNvSpPr/>
              <p:nvPr/>
            </p:nvSpPr>
            <p:spPr>
              <a:xfrm>
                <a:off x="1492" y="2427"/>
                <a:ext cx="69" cy="169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42" y="160"/>
                  </a:cxn>
                  <a:cxn ang="0">
                    <a:pos x="29" y="169"/>
                  </a:cxn>
                  <a:cxn ang="0">
                    <a:pos x="29" y="4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69" y="0"/>
                  </a:cxn>
                  <a:cxn ang="0">
                    <a:pos x="69" y="14"/>
                  </a:cxn>
                  <a:cxn ang="0">
                    <a:pos x="42" y="35"/>
                  </a:cxn>
                  <a:cxn ang="0">
                    <a:pos x="42" y="160"/>
                  </a:cxn>
                </a:cxnLst>
                <a:rect l="l" t="t" r="GT0" b="GT1"/>
                <a:pathLst>
                  <a:path w="69" h="169">
                    <a:moveTo>
                      <a:pt x="42" y="160"/>
                    </a:moveTo>
                    <a:lnTo>
                      <a:pt x="29" y="169"/>
                    </a:lnTo>
                    <a:lnTo>
                      <a:pt x="29" y="4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69" y="0"/>
                    </a:lnTo>
                    <a:lnTo>
                      <a:pt x="69" y="14"/>
                    </a:lnTo>
                    <a:lnTo>
                      <a:pt x="42" y="35"/>
                    </a:lnTo>
                    <a:lnTo>
                      <a:pt x="42" y="1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41" name="Freeform 78"/>
              <p:cNvSpPr/>
              <p:nvPr/>
            </p:nvSpPr>
            <p:spPr>
              <a:xfrm>
                <a:off x="1569" y="2523"/>
                <a:ext cx="13" cy="37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3" y="25"/>
                  </a:cxn>
                  <a:cxn ang="0">
                    <a:pos x="0" y="37"/>
                  </a:cxn>
                  <a:cxn ang="0">
                    <a:pos x="0" y="10"/>
                  </a:cxn>
                  <a:cxn ang="0">
                    <a:pos x="13" y="0"/>
                  </a:cxn>
                  <a:cxn ang="0">
                    <a:pos x="13" y="25"/>
                  </a:cxn>
                </a:cxnLst>
                <a:rect l="l" t="t" r="GT0" b="GT1"/>
                <a:pathLst>
                  <a:path w="13" h="37">
                    <a:moveTo>
                      <a:pt x="13" y="25"/>
                    </a:moveTo>
                    <a:lnTo>
                      <a:pt x="0" y="37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42" name="Freeform 79"/>
              <p:cNvSpPr/>
              <p:nvPr/>
            </p:nvSpPr>
            <p:spPr>
              <a:xfrm>
                <a:off x="1599" y="2310"/>
                <a:ext cx="114" cy="18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0" y="88"/>
                  </a:cxn>
                  <a:cxn ang="0">
                    <a:pos x="14" y="77"/>
                  </a:cxn>
                  <a:cxn ang="0">
                    <a:pos x="58" y="161"/>
                  </a:cxn>
                  <a:cxn ang="0">
                    <a:pos x="100" y="11"/>
                  </a:cxn>
                  <a:cxn ang="0">
                    <a:pos x="114" y="0"/>
                  </a:cxn>
                  <a:cxn ang="0">
                    <a:pos x="62" y="177"/>
                  </a:cxn>
                  <a:cxn ang="0">
                    <a:pos x="52" y="186"/>
                  </a:cxn>
                  <a:cxn ang="0">
                    <a:pos x="0" y="88"/>
                  </a:cxn>
                </a:cxnLst>
                <a:rect l="l" t="t" r="GT0" b="GT1"/>
                <a:pathLst>
                  <a:path w="114" h="186">
                    <a:moveTo>
                      <a:pt x="0" y="88"/>
                    </a:moveTo>
                    <a:lnTo>
                      <a:pt x="14" y="77"/>
                    </a:lnTo>
                    <a:lnTo>
                      <a:pt x="58" y="161"/>
                    </a:lnTo>
                    <a:lnTo>
                      <a:pt x="100" y="11"/>
                    </a:lnTo>
                    <a:lnTo>
                      <a:pt x="114" y="0"/>
                    </a:lnTo>
                    <a:lnTo>
                      <a:pt x="62" y="177"/>
                    </a:lnTo>
                    <a:lnTo>
                      <a:pt x="52" y="18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43" name="Freeform 80"/>
              <p:cNvSpPr/>
              <p:nvPr/>
            </p:nvSpPr>
            <p:spPr>
              <a:xfrm>
                <a:off x="1711" y="2416"/>
                <a:ext cx="13" cy="34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3" y="25"/>
                  </a:cxn>
                  <a:cxn ang="0">
                    <a:pos x="0" y="34"/>
                  </a:cxn>
                  <a:cxn ang="0">
                    <a:pos x="0" y="9"/>
                  </a:cxn>
                  <a:cxn ang="0">
                    <a:pos x="13" y="0"/>
                  </a:cxn>
                  <a:cxn ang="0">
                    <a:pos x="13" y="25"/>
                  </a:cxn>
                </a:cxnLst>
                <a:rect l="l" t="t" r="GT0" b="GT1"/>
                <a:pathLst>
                  <a:path w="13" h="34">
                    <a:moveTo>
                      <a:pt x="13" y="25"/>
                    </a:moveTo>
                    <a:lnTo>
                      <a:pt x="0" y="34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44" name="Freeform 81"/>
              <p:cNvSpPr>
                <a:spLocks noEditPoints="1"/>
              </p:cNvSpPr>
              <p:nvPr/>
            </p:nvSpPr>
            <p:spPr>
              <a:xfrm>
                <a:off x="1488" y="2419"/>
                <a:ext cx="77" cy="185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35" y="181"/>
                  </a:cxn>
                  <a:cxn ang="0">
                    <a:pos x="44" y="164"/>
                  </a:cxn>
                  <a:cxn ang="0">
                    <a:pos x="35" y="181"/>
                  </a:cxn>
                  <a:cxn ang="0">
                    <a:pos x="29" y="177"/>
                  </a:cxn>
                  <a:cxn ang="0">
                    <a:pos x="35" y="181"/>
                  </a:cxn>
                  <a:cxn ang="0">
                    <a:pos x="29" y="52"/>
                  </a:cxn>
                  <a:cxn ang="0">
                    <a:pos x="37" y="177"/>
                  </a:cxn>
                  <a:cxn ang="0">
                    <a:pos x="29" y="50"/>
                  </a:cxn>
                  <a:cxn ang="0">
                    <a:pos x="37" y="52"/>
                  </a:cxn>
                  <a:cxn ang="0">
                    <a:pos x="29" y="50"/>
                  </a:cxn>
                  <a:cxn ang="0">
                    <a:pos x="8" y="77"/>
                  </a:cxn>
                  <a:cxn ang="0">
                    <a:pos x="29" y="50"/>
                  </a:cxn>
                  <a:cxn ang="0">
                    <a:pos x="8" y="77"/>
                  </a:cxn>
                  <a:cxn ang="0">
                    <a:pos x="0" y="73"/>
                  </a:cxn>
                  <a:cxn ang="0">
                    <a:pos x="8" y="77"/>
                  </a:cxn>
                  <a:cxn ang="0">
                    <a:pos x="0" y="60"/>
                  </a:cxn>
                  <a:cxn ang="0">
                    <a:pos x="8" y="73"/>
                  </a:cxn>
                  <a:cxn ang="0">
                    <a:pos x="0" y="60"/>
                  </a:cxn>
                  <a:cxn ang="0">
                    <a:pos x="2" y="58"/>
                  </a:cxn>
                  <a:cxn ang="0">
                    <a:pos x="0" y="60"/>
                  </a:cxn>
                  <a:cxn ang="0">
                    <a:pos x="71" y="4"/>
                  </a:cxn>
                  <a:cxn ang="0">
                    <a:pos x="8" y="64"/>
                  </a:cxn>
                  <a:cxn ang="0">
                    <a:pos x="71" y="4"/>
                  </a:cxn>
                  <a:cxn ang="0">
                    <a:pos x="77" y="8"/>
                  </a:cxn>
                  <a:cxn ang="0">
                    <a:pos x="71" y="4"/>
                  </a:cxn>
                  <a:cxn ang="0">
                    <a:pos x="77" y="22"/>
                  </a:cxn>
                  <a:cxn ang="0">
                    <a:pos x="69" y="8"/>
                  </a:cxn>
                  <a:cxn ang="0">
                    <a:pos x="77" y="22"/>
                  </a:cxn>
                  <a:cxn ang="0">
                    <a:pos x="75" y="25"/>
                  </a:cxn>
                  <a:cxn ang="0">
                    <a:pos x="77" y="22"/>
                  </a:cxn>
                  <a:cxn ang="0">
                    <a:pos x="48" y="47"/>
                  </a:cxn>
                  <a:cxn ang="0">
                    <a:pos x="71" y="18"/>
                  </a:cxn>
                  <a:cxn ang="0">
                    <a:pos x="42" y="43"/>
                  </a:cxn>
                  <a:cxn ang="0">
                    <a:pos x="44" y="39"/>
                  </a:cxn>
                  <a:cxn ang="0">
                    <a:pos x="42" y="43"/>
                  </a:cxn>
                  <a:cxn ang="0">
                    <a:pos x="50" y="168"/>
                  </a:cxn>
                  <a:cxn ang="0">
                    <a:pos x="42" y="43"/>
                  </a:cxn>
                  <a:cxn ang="0">
                    <a:pos x="50" y="168"/>
                  </a:cxn>
                  <a:cxn ang="0">
                    <a:pos x="48" y="170"/>
                  </a:cxn>
                  <a:cxn ang="0">
                    <a:pos x="50" y="168"/>
                  </a:cxn>
                </a:cxnLst>
                <a:rect l="l" t="t" r="GT0" b="GT1"/>
                <a:pathLst>
                  <a:path w="77" h="185">
                    <a:moveTo>
                      <a:pt x="48" y="170"/>
                    </a:moveTo>
                    <a:lnTo>
                      <a:pt x="35" y="181"/>
                    </a:lnTo>
                    <a:lnTo>
                      <a:pt x="29" y="173"/>
                    </a:lnTo>
                    <a:lnTo>
                      <a:pt x="44" y="164"/>
                    </a:lnTo>
                    <a:lnTo>
                      <a:pt x="48" y="170"/>
                    </a:lnTo>
                    <a:close/>
                    <a:moveTo>
                      <a:pt x="35" y="181"/>
                    </a:moveTo>
                    <a:lnTo>
                      <a:pt x="29" y="185"/>
                    </a:lnTo>
                    <a:lnTo>
                      <a:pt x="29" y="177"/>
                    </a:lnTo>
                    <a:lnTo>
                      <a:pt x="33" y="177"/>
                    </a:lnTo>
                    <a:lnTo>
                      <a:pt x="35" y="181"/>
                    </a:lnTo>
                    <a:close/>
                    <a:moveTo>
                      <a:pt x="29" y="177"/>
                    </a:moveTo>
                    <a:lnTo>
                      <a:pt x="29" y="52"/>
                    </a:lnTo>
                    <a:lnTo>
                      <a:pt x="37" y="52"/>
                    </a:lnTo>
                    <a:lnTo>
                      <a:pt x="37" y="177"/>
                    </a:lnTo>
                    <a:lnTo>
                      <a:pt x="29" y="177"/>
                    </a:lnTo>
                    <a:close/>
                    <a:moveTo>
                      <a:pt x="29" y="50"/>
                    </a:moveTo>
                    <a:lnTo>
                      <a:pt x="37" y="45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9" y="50"/>
                    </a:lnTo>
                    <a:close/>
                    <a:moveTo>
                      <a:pt x="35" y="56"/>
                    </a:moveTo>
                    <a:lnTo>
                      <a:pt x="8" y="77"/>
                    </a:lnTo>
                    <a:lnTo>
                      <a:pt x="2" y="72"/>
                    </a:lnTo>
                    <a:lnTo>
                      <a:pt x="29" y="50"/>
                    </a:lnTo>
                    <a:lnTo>
                      <a:pt x="35" y="56"/>
                    </a:lnTo>
                    <a:close/>
                    <a:moveTo>
                      <a:pt x="8" y="77"/>
                    </a:moveTo>
                    <a:lnTo>
                      <a:pt x="0" y="83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77"/>
                    </a:lnTo>
                    <a:close/>
                    <a:moveTo>
                      <a:pt x="0" y="73"/>
                    </a:moveTo>
                    <a:lnTo>
                      <a:pt x="0" y="60"/>
                    </a:lnTo>
                    <a:lnTo>
                      <a:pt x="8" y="60"/>
                    </a:lnTo>
                    <a:lnTo>
                      <a:pt x="8" y="73"/>
                    </a:lnTo>
                    <a:lnTo>
                      <a:pt x="0" y="73"/>
                    </a:lnTo>
                    <a:close/>
                    <a:moveTo>
                      <a:pt x="0" y="60"/>
                    </a:moveTo>
                    <a:lnTo>
                      <a:pt x="0" y="58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0" y="60"/>
                    </a:lnTo>
                    <a:close/>
                    <a:moveTo>
                      <a:pt x="2" y="58"/>
                    </a:moveTo>
                    <a:lnTo>
                      <a:pt x="71" y="4"/>
                    </a:lnTo>
                    <a:lnTo>
                      <a:pt x="75" y="12"/>
                    </a:lnTo>
                    <a:lnTo>
                      <a:pt x="8" y="64"/>
                    </a:lnTo>
                    <a:lnTo>
                      <a:pt x="2" y="58"/>
                    </a:lnTo>
                    <a:close/>
                    <a:moveTo>
                      <a:pt x="71" y="4"/>
                    </a:moveTo>
                    <a:lnTo>
                      <a:pt x="77" y="0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71" y="4"/>
                    </a:lnTo>
                    <a:close/>
                    <a:moveTo>
                      <a:pt x="77" y="8"/>
                    </a:moveTo>
                    <a:lnTo>
                      <a:pt x="77" y="22"/>
                    </a:lnTo>
                    <a:lnTo>
                      <a:pt x="69" y="22"/>
                    </a:lnTo>
                    <a:lnTo>
                      <a:pt x="69" y="8"/>
                    </a:lnTo>
                    <a:lnTo>
                      <a:pt x="77" y="8"/>
                    </a:lnTo>
                    <a:close/>
                    <a:moveTo>
                      <a:pt x="77" y="22"/>
                    </a:moveTo>
                    <a:lnTo>
                      <a:pt x="77" y="24"/>
                    </a:lnTo>
                    <a:lnTo>
                      <a:pt x="75" y="25"/>
                    </a:lnTo>
                    <a:lnTo>
                      <a:pt x="73" y="22"/>
                    </a:lnTo>
                    <a:lnTo>
                      <a:pt x="77" y="22"/>
                    </a:lnTo>
                    <a:close/>
                    <a:moveTo>
                      <a:pt x="75" y="25"/>
                    </a:moveTo>
                    <a:lnTo>
                      <a:pt x="48" y="47"/>
                    </a:lnTo>
                    <a:lnTo>
                      <a:pt x="44" y="39"/>
                    </a:lnTo>
                    <a:lnTo>
                      <a:pt x="71" y="18"/>
                    </a:lnTo>
                    <a:lnTo>
                      <a:pt x="75" y="25"/>
                    </a:lnTo>
                    <a:close/>
                    <a:moveTo>
                      <a:pt x="42" y="43"/>
                    </a:moveTo>
                    <a:lnTo>
                      <a:pt x="42" y="41"/>
                    </a:lnTo>
                    <a:lnTo>
                      <a:pt x="44" y="39"/>
                    </a:lnTo>
                    <a:lnTo>
                      <a:pt x="46" y="43"/>
                    </a:lnTo>
                    <a:lnTo>
                      <a:pt x="42" y="43"/>
                    </a:lnTo>
                    <a:close/>
                    <a:moveTo>
                      <a:pt x="50" y="43"/>
                    </a:moveTo>
                    <a:lnTo>
                      <a:pt x="50" y="168"/>
                    </a:lnTo>
                    <a:lnTo>
                      <a:pt x="42" y="168"/>
                    </a:lnTo>
                    <a:lnTo>
                      <a:pt x="42" y="43"/>
                    </a:lnTo>
                    <a:lnTo>
                      <a:pt x="50" y="43"/>
                    </a:lnTo>
                    <a:close/>
                    <a:moveTo>
                      <a:pt x="50" y="168"/>
                    </a:moveTo>
                    <a:lnTo>
                      <a:pt x="50" y="170"/>
                    </a:lnTo>
                    <a:lnTo>
                      <a:pt x="48" y="170"/>
                    </a:lnTo>
                    <a:lnTo>
                      <a:pt x="46" y="168"/>
                    </a:lnTo>
                    <a:lnTo>
                      <a:pt x="50" y="16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45" name="Freeform 82"/>
              <p:cNvSpPr>
                <a:spLocks noEditPoints="1"/>
              </p:cNvSpPr>
              <p:nvPr/>
            </p:nvSpPr>
            <p:spPr>
              <a:xfrm>
                <a:off x="1565" y="2516"/>
                <a:ext cx="21" cy="51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9" y="36"/>
                  </a:cxn>
                  <a:cxn ang="0">
                    <a:pos x="6" y="46"/>
                  </a:cxn>
                  <a:cxn ang="0">
                    <a:pos x="2" y="40"/>
                  </a:cxn>
                  <a:cxn ang="0">
                    <a:pos x="15" y="30"/>
                  </a:cxn>
                  <a:cxn ang="0">
                    <a:pos x="19" y="36"/>
                  </a:cxn>
                  <a:cxn ang="0">
                    <a:pos x="6" y="46"/>
                  </a:cxn>
                  <a:cxn ang="0">
                    <a:pos x="0" y="51"/>
                  </a:cxn>
                  <a:cxn ang="0">
                    <a:pos x="0" y="44"/>
                  </a:cxn>
                  <a:cxn ang="0">
                    <a:pos x="4" y="44"/>
                  </a:cxn>
                  <a:cxn ang="0">
                    <a:pos x="6" y="46"/>
                  </a:cxn>
                  <a:cxn ang="0">
                    <a:pos x="0" y="44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44"/>
                  </a:cxn>
                  <a:cxn ang="0">
                    <a:pos x="0" y="44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15" y="3"/>
                  </a:cxn>
                  <a:cxn ang="0">
                    <a:pos x="19" y="11"/>
                  </a:cxn>
                  <a:cxn ang="0">
                    <a:pos x="6" y="21"/>
                  </a:cxn>
                  <a:cxn ang="0">
                    <a:pos x="2" y="15"/>
                  </a:cxn>
                  <a:cxn ang="0">
                    <a:pos x="15" y="3"/>
                  </a:cxn>
                  <a:cxn ang="0">
                    <a:pos x="21" y="0"/>
                  </a:cxn>
                  <a:cxn ang="0">
                    <a:pos x="21" y="7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21" y="7"/>
                  </a:cxn>
                  <a:cxn ang="0">
                    <a:pos x="21" y="32"/>
                  </a:cxn>
                  <a:cxn ang="0">
                    <a:pos x="13" y="32"/>
                  </a:cxn>
                  <a:cxn ang="0">
                    <a:pos x="13" y="7"/>
                  </a:cxn>
                  <a:cxn ang="0">
                    <a:pos x="21" y="7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9" y="36"/>
                  </a:cxn>
                  <a:cxn ang="0">
                    <a:pos x="17" y="32"/>
                  </a:cxn>
                  <a:cxn ang="0">
                    <a:pos x="21" y="32"/>
                  </a:cxn>
                </a:cxnLst>
                <a:rect l="l" t="t" r="GT0" b="GT1"/>
                <a:pathLst>
                  <a:path w="21" h="51">
                    <a:moveTo>
                      <a:pt x="19" y="36"/>
                    </a:moveTo>
                    <a:lnTo>
                      <a:pt x="6" y="46"/>
                    </a:lnTo>
                    <a:lnTo>
                      <a:pt x="2" y="40"/>
                    </a:lnTo>
                    <a:lnTo>
                      <a:pt x="15" y="30"/>
                    </a:lnTo>
                    <a:lnTo>
                      <a:pt x="19" y="36"/>
                    </a:lnTo>
                    <a:close/>
                    <a:moveTo>
                      <a:pt x="6" y="46"/>
                    </a:moveTo>
                    <a:lnTo>
                      <a:pt x="0" y="51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6"/>
                    </a:lnTo>
                    <a:close/>
                    <a:moveTo>
                      <a:pt x="0" y="44"/>
                    </a:moveTo>
                    <a:lnTo>
                      <a:pt x="0" y="17"/>
                    </a:lnTo>
                    <a:lnTo>
                      <a:pt x="8" y="17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7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0" y="17"/>
                    </a:lnTo>
                    <a:close/>
                    <a:moveTo>
                      <a:pt x="2" y="15"/>
                    </a:moveTo>
                    <a:lnTo>
                      <a:pt x="15" y="3"/>
                    </a:lnTo>
                    <a:lnTo>
                      <a:pt x="19" y="11"/>
                    </a:lnTo>
                    <a:lnTo>
                      <a:pt x="6" y="21"/>
                    </a:lnTo>
                    <a:lnTo>
                      <a:pt x="2" y="15"/>
                    </a:lnTo>
                    <a:close/>
                    <a:moveTo>
                      <a:pt x="15" y="3"/>
                    </a:moveTo>
                    <a:lnTo>
                      <a:pt x="21" y="0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5" y="3"/>
                    </a:lnTo>
                    <a:close/>
                    <a:moveTo>
                      <a:pt x="21" y="7"/>
                    </a:moveTo>
                    <a:lnTo>
                      <a:pt x="21" y="32"/>
                    </a:lnTo>
                    <a:lnTo>
                      <a:pt x="13" y="32"/>
                    </a:lnTo>
                    <a:lnTo>
                      <a:pt x="13" y="7"/>
                    </a:lnTo>
                    <a:lnTo>
                      <a:pt x="21" y="7"/>
                    </a:lnTo>
                    <a:close/>
                    <a:moveTo>
                      <a:pt x="21" y="32"/>
                    </a:moveTo>
                    <a:lnTo>
                      <a:pt x="21" y="34"/>
                    </a:lnTo>
                    <a:lnTo>
                      <a:pt x="19" y="36"/>
                    </a:lnTo>
                    <a:lnTo>
                      <a:pt x="17" y="32"/>
                    </a:lnTo>
                    <a:lnTo>
                      <a:pt x="21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46" name="Freeform 83"/>
              <p:cNvSpPr>
                <a:spLocks noEditPoints="1"/>
              </p:cNvSpPr>
              <p:nvPr/>
            </p:nvSpPr>
            <p:spPr>
              <a:xfrm>
                <a:off x="1594" y="2306"/>
                <a:ext cx="123" cy="196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7" y="79"/>
                  </a:cxn>
                  <a:cxn ang="0">
                    <a:pos x="7" y="94"/>
                  </a:cxn>
                  <a:cxn ang="0">
                    <a:pos x="17" y="79"/>
                  </a:cxn>
                  <a:cxn ang="0">
                    <a:pos x="23" y="79"/>
                  </a:cxn>
                  <a:cxn ang="0">
                    <a:pos x="17" y="79"/>
                  </a:cxn>
                  <a:cxn ang="0">
                    <a:pos x="65" y="163"/>
                  </a:cxn>
                  <a:cxn ang="0">
                    <a:pos x="15" y="83"/>
                  </a:cxn>
                  <a:cxn ang="0">
                    <a:pos x="67" y="167"/>
                  </a:cxn>
                  <a:cxn ang="0">
                    <a:pos x="63" y="165"/>
                  </a:cxn>
                  <a:cxn ang="0">
                    <a:pos x="59" y="163"/>
                  </a:cxn>
                  <a:cxn ang="0">
                    <a:pos x="109" y="15"/>
                  </a:cxn>
                  <a:cxn ang="0">
                    <a:pos x="59" y="163"/>
                  </a:cxn>
                  <a:cxn ang="0">
                    <a:pos x="103" y="12"/>
                  </a:cxn>
                  <a:cxn ang="0">
                    <a:pos x="102" y="14"/>
                  </a:cxn>
                  <a:cxn ang="0">
                    <a:pos x="117" y="0"/>
                  </a:cxn>
                  <a:cxn ang="0">
                    <a:pos x="109" y="17"/>
                  </a:cxn>
                  <a:cxn ang="0">
                    <a:pos x="117" y="0"/>
                  </a:cxn>
                  <a:cxn ang="0">
                    <a:pos x="119" y="4"/>
                  </a:cxn>
                  <a:cxn ang="0">
                    <a:pos x="123" y="6"/>
                  </a:cxn>
                  <a:cxn ang="0">
                    <a:pos x="63" y="181"/>
                  </a:cxn>
                  <a:cxn ang="0">
                    <a:pos x="123" y="6"/>
                  </a:cxn>
                  <a:cxn ang="0">
                    <a:pos x="71" y="185"/>
                  </a:cxn>
                  <a:cxn ang="0">
                    <a:pos x="71" y="183"/>
                  </a:cxn>
                  <a:cxn ang="0">
                    <a:pos x="59" y="192"/>
                  </a:cxn>
                  <a:cxn ang="0">
                    <a:pos x="65" y="179"/>
                  </a:cxn>
                  <a:cxn ang="0">
                    <a:pos x="59" y="192"/>
                  </a:cxn>
                  <a:cxn ang="0">
                    <a:pos x="53" y="192"/>
                  </a:cxn>
                  <a:cxn ang="0">
                    <a:pos x="59" y="192"/>
                  </a:cxn>
                  <a:cxn ang="0">
                    <a:pos x="2" y="94"/>
                  </a:cxn>
                  <a:cxn ang="0">
                    <a:pos x="61" y="188"/>
                  </a:cxn>
                  <a:cxn ang="0">
                    <a:pos x="2" y="94"/>
                  </a:cxn>
                  <a:cxn ang="0">
                    <a:pos x="4" y="88"/>
                  </a:cxn>
                  <a:cxn ang="0">
                    <a:pos x="2" y="94"/>
                  </a:cxn>
                </a:cxnLst>
                <a:rect l="l" t="t" r="GT0" b="GT1"/>
                <a:pathLst>
                  <a:path w="123" h="196">
                    <a:moveTo>
                      <a:pt x="4" y="88"/>
                    </a:moveTo>
                    <a:lnTo>
                      <a:pt x="17" y="79"/>
                    </a:lnTo>
                    <a:lnTo>
                      <a:pt x="21" y="85"/>
                    </a:lnTo>
                    <a:lnTo>
                      <a:pt x="7" y="94"/>
                    </a:lnTo>
                    <a:lnTo>
                      <a:pt x="4" y="88"/>
                    </a:lnTo>
                    <a:close/>
                    <a:moveTo>
                      <a:pt x="17" y="79"/>
                    </a:moveTo>
                    <a:lnTo>
                      <a:pt x="21" y="75"/>
                    </a:lnTo>
                    <a:lnTo>
                      <a:pt x="23" y="79"/>
                    </a:lnTo>
                    <a:lnTo>
                      <a:pt x="19" y="81"/>
                    </a:lnTo>
                    <a:lnTo>
                      <a:pt x="17" y="79"/>
                    </a:lnTo>
                    <a:close/>
                    <a:moveTo>
                      <a:pt x="23" y="79"/>
                    </a:moveTo>
                    <a:lnTo>
                      <a:pt x="65" y="163"/>
                    </a:lnTo>
                    <a:lnTo>
                      <a:pt x="59" y="167"/>
                    </a:lnTo>
                    <a:lnTo>
                      <a:pt x="15" y="83"/>
                    </a:lnTo>
                    <a:lnTo>
                      <a:pt x="23" y="79"/>
                    </a:lnTo>
                    <a:close/>
                    <a:moveTo>
                      <a:pt x="67" y="167"/>
                    </a:moveTo>
                    <a:lnTo>
                      <a:pt x="59" y="167"/>
                    </a:lnTo>
                    <a:lnTo>
                      <a:pt x="63" y="165"/>
                    </a:lnTo>
                    <a:lnTo>
                      <a:pt x="67" y="167"/>
                    </a:lnTo>
                    <a:close/>
                    <a:moveTo>
                      <a:pt x="59" y="163"/>
                    </a:moveTo>
                    <a:lnTo>
                      <a:pt x="102" y="14"/>
                    </a:lnTo>
                    <a:lnTo>
                      <a:pt x="109" y="15"/>
                    </a:lnTo>
                    <a:lnTo>
                      <a:pt x="67" y="167"/>
                    </a:lnTo>
                    <a:lnTo>
                      <a:pt x="59" y="163"/>
                    </a:lnTo>
                    <a:close/>
                    <a:moveTo>
                      <a:pt x="102" y="14"/>
                    </a:moveTo>
                    <a:lnTo>
                      <a:pt x="103" y="12"/>
                    </a:lnTo>
                    <a:lnTo>
                      <a:pt x="105" y="15"/>
                    </a:lnTo>
                    <a:lnTo>
                      <a:pt x="102" y="14"/>
                    </a:lnTo>
                    <a:close/>
                    <a:moveTo>
                      <a:pt x="103" y="12"/>
                    </a:moveTo>
                    <a:lnTo>
                      <a:pt x="117" y="0"/>
                    </a:lnTo>
                    <a:lnTo>
                      <a:pt x="123" y="8"/>
                    </a:lnTo>
                    <a:lnTo>
                      <a:pt x="109" y="17"/>
                    </a:lnTo>
                    <a:lnTo>
                      <a:pt x="103" y="12"/>
                    </a:lnTo>
                    <a:close/>
                    <a:moveTo>
                      <a:pt x="117" y="0"/>
                    </a:moveTo>
                    <a:lnTo>
                      <a:pt x="123" y="6"/>
                    </a:lnTo>
                    <a:lnTo>
                      <a:pt x="119" y="4"/>
                    </a:lnTo>
                    <a:lnTo>
                      <a:pt x="117" y="0"/>
                    </a:lnTo>
                    <a:close/>
                    <a:moveTo>
                      <a:pt x="123" y="6"/>
                    </a:moveTo>
                    <a:lnTo>
                      <a:pt x="71" y="183"/>
                    </a:lnTo>
                    <a:lnTo>
                      <a:pt x="63" y="181"/>
                    </a:lnTo>
                    <a:lnTo>
                      <a:pt x="115" y="4"/>
                    </a:lnTo>
                    <a:lnTo>
                      <a:pt x="123" y="6"/>
                    </a:lnTo>
                    <a:close/>
                    <a:moveTo>
                      <a:pt x="71" y="183"/>
                    </a:moveTo>
                    <a:lnTo>
                      <a:pt x="71" y="185"/>
                    </a:lnTo>
                    <a:lnTo>
                      <a:pt x="67" y="181"/>
                    </a:lnTo>
                    <a:lnTo>
                      <a:pt x="71" y="183"/>
                    </a:lnTo>
                    <a:close/>
                    <a:moveTo>
                      <a:pt x="71" y="185"/>
                    </a:moveTo>
                    <a:lnTo>
                      <a:pt x="59" y="192"/>
                    </a:lnTo>
                    <a:lnTo>
                      <a:pt x="55" y="186"/>
                    </a:lnTo>
                    <a:lnTo>
                      <a:pt x="65" y="179"/>
                    </a:lnTo>
                    <a:lnTo>
                      <a:pt x="71" y="185"/>
                    </a:lnTo>
                    <a:close/>
                    <a:moveTo>
                      <a:pt x="59" y="192"/>
                    </a:moveTo>
                    <a:lnTo>
                      <a:pt x="55" y="196"/>
                    </a:lnTo>
                    <a:lnTo>
                      <a:pt x="53" y="192"/>
                    </a:lnTo>
                    <a:lnTo>
                      <a:pt x="57" y="190"/>
                    </a:lnTo>
                    <a:lnTo>
                      <a:pt x="59" y="192"/>
                    </a:lnTo>
                    <a:close/>
                    <a:moveTo>
                      <a:pt x="53" y="192"/>
                    </a:moveTo>
                    <a:lnTo>
                      <a:pt x="2" y="94"/>
                    </a:lnTo>
                    <a:lnTo>
                      <a:pt x="9" y="90"/>
                    </a:lnTo>
                    <a:lnTo>
                      <a:pt x="61" y="188"/>
                    </a:lnTo>
                    <a:lnTo>
                      <a:pt x="53" y="192"/>
                    </a:lnTo>
                    <a:close/>
                    <a:moveTo>
                      <a:pt x="2" y="94"/>
                    </a:moveTo>
                    <a:lnTo>
                      <a:pt x="0" y="90"/>
                    </a:lnTo>
                    <a:lnTo>
                      <a:pt x="4" y="88"/>
                    </a:lnTo>
                    <a:lnTo>
                      <a:pt x="5" y="92"/>
                    </a:lnTo>
                    <a:lnTo>
                      <a:pt x="2" y="9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47" name="Freeform 84"/>
              <p:cNvSpPr>
                <a:spLocks noEditPoints="1"/>
              </p:cNvSpPr>
              <p:nvPr/>
            </p:nvSpPr>
            <p:spPr>
              <a:xfrm>
                <a:off x="1705" y="2406"/>
                <a:ext cx="23" cy="5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1" y="37"/>
                  </a:cxn>
                  <a:cxn ang="0">
                    <a:pos x="8" y="48"/>
                  </a:cxn>
                  <a:cxn ang="0">
                    <a:pos x="2" y="42"/>
                  </a:cxn>
                  <a:cxn ang="0">
                    <a:pos x="15" y="31"/>
                  </a:cxn>
                  <a:cxn ang="0">
                    <a:pos x="21" y="37"/>
                  </a:cxn>
                  <a:cxn ang="0">
                    <a:pos x="8" y="48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6" y="44"/>
                  </a:cxn>
                  <a:cxn ang="0">
                    <a:pos x="8" y="48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10" y="44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6" y="19"/>
                  </a:cxn>
                  <a:cxn ang="0">
                    <a:pos x="0" y="19"/>
                  </a:cxn>
                  <a:cxn ang="0">
                    <a:pos x="2" y="15"/>
                  </a:cxn>
                  <a:cxn ang="0">
                    <a:pos x="15" y="6"/>
                  </a:cxn>
                  <a:cxn ang="0">
                    <a:pos x="21" y="12"/>
                  </a:cxn>
                  <a:cxn ang="0">
                    <a:pos x="8" y="23"/>
                  </a:cxn>
                  <a:cxn ang="0">
                    <a:pos x="2" y="15"/>
                  </a:cxn>
                  <a:cxn ang="0">
                    <a:pos x="15" y="6"/>
                  </a:cxn>
                  <a:cxn ang="0">
                    <a:pos x="23" y="0"/>
                  </a:cxn>
                  <a:cxn ang="0">
                    <a:pos x="23" y="10"/>
                  </a:cxn>
                  <a:cxn ang="0">
                    <a:pos x="19" y="10"/>
                  </a:cxn>
                  <a:cxn ang="0">
                    <a:pos x="15" y="6"/>
                  </a:cxn>
                  <a:cxn ang="0">
                    <a:pos x="23" y="10"/>
                  </a:cxn>
                  <a:cxn ang="0">
                    <a:pos x="23" y="35"/>
                  </a:cxn>
                  <a:cxn ang="0">
                    <a:pos x="15" y="35"/>
                  </a:cxn>
                  <a:cxn ang="0">
                    <a:pos x="15" y="10"/>
                  </a:cxn>
                  <a:cxn ang="0">
                    <a:pos x="23" y="10"/>
                  </a:cxn>
                  <a:cxn ang="0">
                    <a:pos x="23" y="35"/>
                  </a:cxn>
                  <a:cxn ang="0">
                    <a:pos x="23" y="37"/>
                  </a:cxn>
                  <a:cxn ang="0">
                    <a:pos x="21" y="37"/>
                  </a:cxn>
                  <a:cxn ang="0">
                    <a:pos x="19" y="35"/>
                  </a:cxn>
                  <a:cxn ang="0">
                    <a:pos x="23" y="35"/>
                  </a:cxn>
                </a:cxnLst>
                <a:rect l="l" t="t" r="GT0" b="GT1"/>
                <a:pathLst>
                  <a:path w="23" h="52">
                    <a:moveTo>
                      <a:pt x="21" y="37"/>
                    </a:moveTo>
                    <a:lnTo>
                      <a:pt x="8" y="48"/>
                    </a:lnTo>
                    <a:lnTo>
                      <a:pt x="2" y="42"/>
                    </a:lnTo>
                    <a:lnTo>
                      <a:pt x="15" y="31"/>
                    </a:lnTo>
                    <a:lnTo>
                      <a:pt x="21" y="37"/>
                    </a:lnTo>
                    <a:close/>
                    <a:moveTo>
                      <a:pt x="8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6" y="44"/>
                    </a:lnTo>
                    <a:lnTo>
                      <a:pt x="8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10" y="19"/>
                    </a:lnTo>
                    <a:lnTo>
                      <a:pt x="10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6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6"/>
                    </a:lnTo>
                    <a:lnTo>
                      <a:pt x="21" y="12"/>
                    </a:lnTo>
                    <a:lnTo>
                      <a:pt x="8" y="23"/>
                    </a:lnTo>
                    <a:lnTo>
                      <a:pt x="2" y="15"/>
                    </a:lnTo>
                    <a:close/>
                    <a:moveTo>
                      <a:pt x="15" y="6"/>
                    </a:moveTo>
                    <a:lnTo>
                      <a:pt x="23" y="0"/>
                    </a:lnTo>
                    <a:lnTo>
                      <a:pt x="23" y="10"/>
                    </a:lnTo>
                    <a:lnTo>
                      <a:pt x="19" y="10"/>
                    </a:lnTo>
                    <a:lnTo>
                      <a:pt x="15" y="6"/>
                    </a:lnTo>
                    <a:close/>
                    <a:moveTo>
                      <a:pt x="23" y="10"/>
                    </a:moveTo>
                    <a:lnTo>
                      <a:pt x="23" y="35"/>
                    </a:lnTo>
                    <a:lnTo>
                      <a:pt x="15" y="35"/>
                    </a:lnTo>
                    <a:lnTo>
                      <a:pt x="15" y="10"/>
                    </a:lnTo>
                    <a:lnTo>
                      <a:pt x="23" y="10"/>
                    </a:lnTo>
                    <a:close/>
                    <a:moveTo>
                      <a:pt x="23" y="35"/>
                    </a:moveTo>
                    <a:lnTo>
                      <a:pt x="23" y="37"/>
                    </a:lnTo>
                    <a:lnTo>
                      <a:pt x="21" y="37"/>
                    </a:lnTo>
                    <a:lnTo>
                      <a:pt x="19" y="35"/>
                    </a:lnTo>
                    <a:lnTo>
                      <a:pt x="23" y="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</p:grpSp>
        <p:grpSp>
          <p:nvGrpSpPr>
            <p:cNvPr id="3122" name="Group 85"/>
            <p:cNvGrpSpPr/>
            <p:nvPr/>
          </p:nvGrpSpPr>
          <p:grpSpPr>
            <a:xfrm>
              <a:off x="5067" y="150"/>
              <a:ext cx="139" cy="192"/>
              <a:chOff x="3448" y="1947"/>
              <a:chExt cx="200" cy="276"/>
            </a:xfrm>
          </p:grpSpPr>
          <p:sp>
            <p:nvSpPr>
              <p:cNvPr id="3133" name="Freeform 86"/>
              <p:cNvSpPr>
                <a:spLocks noEditPoints="1"/>
              </p:cNvSpPr>
              <p:nvPr/>
            </p:nvSpPr>
            <p:spPr>
              <a:xfrm>
                <a:off x="3452" y="2035"/>
                <a:ext cx="83" cy="181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4" y="46"/>
                  </a:cxn>
                  <a:cxn ang="0">
                    <a:pos x="14" y="98"/>
                  </a:cxn>
                  <a:cxn ang="0">
                    <a:pos x="35" y="83"/>
                  </a:cxn>
                  <a:cxn ang="0">
                    <a:pos x="48" y="69"/>
                  </a:cxn>
                  <a:cxn ang="0">
                    <a:pos x="60" y="58"/>
                  </a:cxn>
                  <a:cxn ang="0">
                    <a:pos x="62" y="52"/>
                  </a:cxn>
                  <a:cxn ang="0">
                    <a:pos x="65" y="44"/>
                  </a:cxn>
                  <a:cxn ang="0">
                    <a:pos x="67" y="39"/>
                  </a:cxn>
                  <a:cxn ang="0">
                    <a:pos x="67" y="33"/>
                  </a:cxn>
                  <a:cxn ang="0">
                    <a:pos x="67" y="25"/>
                  </a:cxn>
                  <a:cxn ang="0">
                    <a:pos x="65" y="21"/>
                  </a:cxn>
                  <a:cxn ang="0">
                    <a:pos x="62" y="19"/>
                  </a:cxn>
                  <a:cxn ang="0">
                    <a:pos x="60" y="17"/>
                  </a:cxn>
                  <a:cxn ang="0">
                    <a:pos x="54" y="19"/>
                  </a:cxn>
                  <a:cxn ang="0">
                    <a:pos x="48" y="21"/>
                  </a:cxn>
                  <a:cxn ang="0">
                    <a:pos x="42" y="25"/>
                  </a:cxn>
                  <a:cxn ang="0">
                    <a:pos x="33" y="31"/>
                  </a:cxn>
                  <a:cxn ang="0">
                    <a:pos x="14" y="46"/>
                  </a:cxn>
                  <a:cxn ang="0">
                    <a:pos x="0" y="42"/>
                  </a:cxn>
                  <a:cxn ang="0">
                    <a:pos x="31" y="19"/>
                  </a:cxn>
                  <a:cxn ang="0">
                    <a:pos x="42" y="12"/>
                  </a:cxn>
                  <a:cxn ang="0">
                    <a:pos x="50" y="6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1" y="0"/>
                  </a:cxn>
                  <a:cxn ang="0">
                    <a:pos x="77" y="4"/>
                  </a:cxn>
                  <a:cxn ang="0">
                    <a:pos x="81" y="10"/>
                  </a:cxn>
                  <a:cxn ang="0">
                    <a:pos x="83" y="19"/>
                  </a:cxn>
                  <a:cxn ang="0">
                    <a:pos x="81" y="31"/>
                  </a:cxn>
                  <a:cxn ang="0">
                    <a:pos x="77" y="42"/>
                  </a:cxn>
                  <a:cxn ang="0">
                    <a:pos x="71" y="54"/>
                  </a:cxn>
                  <a:cxn ang="0">
                    <a:pos x="65" y="65"/>
                  </a:cxn>
                  <a:cxn ang="0">
                    <a:pos x="60" y="73"/>
                  </a:cxn>
                  <a:cxn ang="0">
                    <a:pos x="52" y="81"/>
                  </a:cxn>
                  <a:cxn ang="0">
                    <a:pos x="42" y="90"/>
                  </a:cxn>
                  <a:cxn ang="0">
                    <a:pos x="33" y="98"/>
                  </a:cxn>
                  <a:cxn ang="0">
                    <a:pos x="14" y="112"/>
                  </a:cxn>
                  <a:cxn ang="0">
                    <a:pos x="14" y="169"/>
                  </a:cxn>
                  <a:cxn ang="0">
                    <a:pos x="0" y="181"/>
                  </a:cxn>
                  <a:cxn ang="0">
                    <a:pos x="0" y="42"/>
                  </a:cxn>
                </a:cxnLst>
                <a:rect l="l" t="t" r="GT0" b="GT1"/>
                <a:pathLst>
                  <a:path w="83" h="181">
                    <a:moveTo>
                      <a:pt x="14" y="46"/>
                    </a:moveTo>
                    <a:lnTo>
                      <a:pt x="14" y="98"/>
                    </a:lnTo>
                    <a:lnTo>
                      <a:pt x="35" y="83"/>
                    </a:lnTo>
                    <a:lnTo>
                      <a:pt x="48" y="69"/>
                    </a:lnTo>
                    <a:lnTo>
                      <a:pt x="60" y="58"/>
                    </a:lnTo>
                    <a:lnTo>
                      <a:pt x="62" y="52"/>
                    </a:lnTo>
                    <a:lnTo>
                      <a:pt x="65" y="44"/>
                    </a:lnTo>
                    <a:lnTo>
                      <a:pt x="67" y="39"/>
                    </a:lnTo>
                    <a:lnTo>
                      <a:pt x="67" y="33"/>
                    </a:lnTo>
                    <a:lnTo>
                      <a:pt x="67" y="25"/>
                    </a:lnTo>
                    <a:lnTo>
                      <a:pt x="65" y="21"/>
                    </a:lnTo>
                    <a:lnTo>
                      <a:pt x="62" y="19"/>
                    </a:lnTo>
                    <a:lnTo>
                      <a:pt x="60" y="17"/>
                    </a:lnTo>
                    <a:lnTo>
                      <a:pt x="54" y="19"/>
                    </a:lnTo>
                    <a:lnTo>
                      <a:pt x="48" y="21"/>
                    </a:lnTo>
                    <a:lnTo>
                      <a:pt x="42" y="25"/>
                    </a:lnTo>
                    <a:lnTo>
                      <a:pt x="33" y="31"/>
                    </a:lnTo>
                    <a:lnTo>
                      <a:pt x="14" y="46"/>
                    </a:lnTo>
                    <a:close/>
                    <a:moveTo>
                      <a:pt x="0" y="42"/>
                    </a:moveTo>
                    <a:lnTo>
                      <a:pt x="31" y="19"/>
                    </a:lnTo>
                    <a:lnTo>
                      <a:pt x="42" y="12"/>
                    </a:lnTo>
                    <a:lnTo>
                      <a:pt x="50" y="6"/>
                    </a:lnTo>
                    <a:lnTo>
                      <a:pt x="58" y="2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7" y="4"/>
                    </a:lnTo>
                    <a:lnTo>
                      <a:pt x="81" y="10"/>
                    </a:lnTo>
                    <a:lnTo>
                      <a:pt x="83" y="19"/>
                    </a:lnTo>
                    <a:lnTo>
                      <a:pt x="81" y="31"/>
                    </a:lnTo>
                    <a:lnTo>
                      <a:pt x="77" y="42"/>
                    </a:lnTo>
                    <a:lnTo>
                      <a:pt x="71" y="54"/>
                    </a:lnTo>
                    <a:lnTo>
                      <a:pt x="65" y="65"/>
                    </a:lnTo>
                    <a:lnTo>
                      <a:pt x="60" y="73"/>
                    </a:lnTo>
                    <a:lnTo>
                      <a:pt x="52" y="81"/>
                    </a:lnTo>
                    <a:lnTo>
                      <a:pt x="42" y="90"/>
                    </a:lnTo>
                    <a:lnTo>
                      <a:pt x="33" y="98"/>
                    </a:lnTo>
                    <a:lnTo>
                      <a:pt x="14" y="112"/>
                    </a:lnTo>
                    <a:lnTo>
                      <a:pt x="14" y="169"/>
                    </a:lnTo>
                    <a:lnTo>
                      <a:pt x="0" y="18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34" name="Freeform 87"/>
              <p:cNvSpPr/>
              <p:nvPr/>
            </p:nvSpPr>
            <p:spPr>
              <a:xfrm>
                <a:off x="3517" y="2131"/>
                <a:ext cx="14" cy="35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4" y="25"/>
                  </a:cxn>
                  <a:cxn ang="0">
                    <a:pos x="0" y="35"/>
                  </a:cxn>
                  <a:cxn ang="0">
                    <a:pos x="0" y="10"/>
                  </a:cxn>
                  <a:cxn ang="0">
                    <a:pos x="14" y="0"/>
                  </a:cxn>
                  <a:cxn ang="0">
                    <a:pos x="14" y="25"/>
                  </a:cxn>
                </a:cxnLst>
                <a:rect l="l" t="t" r="GT0" b="GT1"/>
                <a:pathLst>
                  <a:path w="14" h="35">
                    <a:moveTo>
                      <a:pt x="14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4" y="0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35" name="Freeform 88"/>
              <p:cNvSpPr>
                <a:spLocks noEditPoints="1"/>
              </p:cNvSpPr>
              <p:nvPr/>
            </p:nvSpPr>
            <p:spPr>
              <a:xfrm>
                <a:off x="3564" y="1951"/>
                <a:ext cx="80" cy="180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3" y="46"/>
                  </a:cxn>
                  <a:cxn ang="0">
                    <a:pos x="13" y="98"/>
                  </a:cxn>
                  <a:cxn ang="0">
                    <a:pos x="32" y="82"/>
                  </a:cxn>
                  <a:cxn ang="0">
                    <a:pos x="48" y="71"/>
                  </a:cxn>
                  <a:cxn ang="0">
                    <a:pos x="57" y="57"/>
                  </a:cxn>
                  <a:cxn ang="0">
                    <a:pos x="61" y="51"/>
                  </a:cxn>
                  <a:cxn ang="0">
                    <a:pos x="63" y="46"/>
                  </a:cxn>
                  <a:cxn ang="0">
                    <a:pos x="65" y="38"/>
                  </a:cxn>
                  <a:cxn ang="0">
                    <a:pos x="65" y="32"/>
                  </a:cxn>
                  <a:cxn ang="0">
                    <a:pos x="65" y="26"/>
                  </a:cxn>
                  <a:cxn ang="0">
                    <a:pos x="63" y="21"/>
                  </a:cxn>
                  <a:cxn ang="0">
                    <a:pos x="61" y="19"/>
                  </a:cxn>
                  <a:cxn ang="0">
                    <a:pos x="57" y="17"/>
                  </a:cxn>
                  <a:cxn ang="0">
                    <a:pos x="51" y="19"/>
                  </a:cxn>
                  <a:cxn ang="0">
                    <a:pos x="46" y="21"/>
                  </a:cxn>
                  <a:cxn ang="0">
                    <a:pos x="40" y="25"/>
                  </a:cxn>
                  <a:cxn ang="0">
                    <a:pos x="30" y="30"/>
                  </a:cxn>
                  <a:cxn ang="0">
                    <a:pos x="13" y="46"/>
                  </a:cxn>
                  <a:cxn ang="0">
                    <a:pos x="0" y="42"/>
                  </a:cxn>
                  <a:cxn ang="0">
                    <a:pos x="28" y="21"/>
                  </a:cxn>
                  <a:cxn ang="0">
                    <a:pos x="40" y="11"/>
                  </a:cxn>
                  <a:cxn ang="0">
                    <a:pos x="48" y="5"/>
                  </a:cxn>
                  <a:cxn ang="0">
                    <a:pos x="55" y="1"/>
                  </a:cxn>
                  <a:cxn ang="0">
                    <a:pos x="61" y="0"/>
                  </a:cxn>
                  <a:cxn ang="0">
                    <a:pos x="69" y="0"/>
                  </a:cxn>
                  <a:cxn ang="0">
                    <a:pos x="74" y="3"/>
                  </a:cxn>
                  <a:cxn ang="0">
                    <a:pos x="78" y="11"/>
                  </a:cxn>
                  <a:cxn ang="0">
                    <a:pos x="80" y="21"/>
                  </a:cxn>
                  <a:cxn ang="0">
                    <a:pos x="78" y="30"/>
                  </a:cxn>
                  <a:cxn ang="0">
                    <a:pos x="74" y="42"/>
                  </a:cxn>
                  <a:cxn ang="0">
                    <a:pos x="71" y="55"/>
                  </a:cxn>
                  <a:cxn ang="0">
                    <a:pos x="63" y="67"/>
                  </a:cxn>
                  <a:cxn ang="0">
                    <a:pos x="57" y="74"/>
                  </a:cxn>
                  <a:cxn ang="0">
                    <a:pos x="49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3" y="111"/>
                  </a:cxn>
                  <a:cxn ang="0">
                    <a:pos x="13" y="171"/>
                  </a:cxn>
                  <a:cxn ang="0">
                    <a:pos x="0" y="180"/>
                  </a:cxn>
                  <a:cxn ang="0">
                    <a:pos x="0" y="42"/>
                  </a:cxn>
                </a:cxnLst>
                <a:rect l="l" t="t" r="GT0" b="GT1"/>
                <a:pathLst>
                  <a:path w="80" h="180">
                    <a:moveTo>
                      <a:pt x="13" y="46"/>
                    </a:moveTo>
                    <a:lnTo>
                      <a:pt x="13" y="98"/>
                    </a:lnTo>
                    <a:lnTo>
                      <a:pt x="32" y="82"/>
                    </a:lnTo>
                    <a:lnTo>
                      <a:pt x="48" y="71"/>
                    </a:lnTo>
                    <a:lnTo>
                      <a:pt x="57" y="57"/>
                    </a:lnTo>
                    <a:lnTo>
                      <a:pt x="61" y="51"/>
                    </a:lnTo>
                    <a:lnTo>
                      <a:pt x="63" y="46"/>
                    </a:lnTo>
                    <a:lnTo>
                      <a:pt x="65" y="38"/>
                    </a:lnTo>
                    <a:lnTo>
                      <a:pt x="65" y="32"/>
                    </a:lnTo>
                    <a:lnTo>
                      <a:pt x="65" y="26"/>
                    </a:lnTo>
                    <a:lnTo>
                      <a:pt x="63" y="21"/>
                    </a:lnTo>
                    <a:lnTo>
                      <a:pt x="61" y="19"/>
                    </a:lnTo>
                    <a:lnTo>
                      <a:pt x="57" y="17"/>
                    </a:lnTo>
                    <a:lnTo>
                      <a:pt x="51" y="19"/>
                    </a:lnTo>
                    <a:lnTo>
                      <a:pt x="46" y="21"/>
                    </a:lnTo>
                    <a:lnTo>
                      <a:pt x="40" y="25"/>
                    </a:lnTo>
                    <a:lnTo>
                      <a:pt x="30" y="30"/>
                    </a:lnTo>
                    <a:lnTo>
                      <a:pt x="13" y="46"/>
                    </a:lnTo>
                    <a:close/>
                    <a:moveTo>
                      <a:pt x="0" y="42"/>
                    </a:moveTo>
                    <a:lnTo>
                      <a:pt x="28" y="21"/>
                    </a:lnTo>
                    <a:lnTo>
                      <a:pt x="40" y="11"/>
                    </a:lnTo>
                    <a:lnTo>
                      <a:pt x="48" y="5"/>
                    </a:lnTo>
                    <a:lnTo>
                      <a:pt x="55" y="1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4" y="3"/>
                    </a:lnTo>
                    <a:lnTo>
                      <a:pt x="78" y="11"/>
                    </a:lnTo>
                    <a:lnTo>
                      <a:pt x="80" y="21"/>
                    </a:lnTo>
                    <a:lnTo>
                      <a:pt x="78" y="30"/>
                    </a:lnTo>
                    <a:lnTo>
                      <a:pt x="74" y="42"/>
                    </a:lnTo>
                    <a:lnTo>
                      <a:pt x="71" y="55"/>
                    </a:lnTo>
                    <a:lnTo>
                      <a:pt x="63" y="67"/>
                    </a:lnTo>
                    <a:lnTo>
                      <a:pt x="57" y="74"/>
                    </a:lnTo>
                    <a:lnTo>
                      <a:pt x="49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3" y="111"/>
                    </a:lnTo>
                    <a:lnTo>
                      <a:pt x="13" y="171"/>
                    </a:lnTo>
                    <a:lnTo>
                      <a:pt x="0" y="18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36" name="Freeform 89"/>
              <p:cNvSpPr>
                <a:spLocks noEditPoints="1"/>
              </p:cNvSpPr>
              <p:nvPr/>
            </p:nvSpPr>
            <p:spPr>
              <a:xfrm>
                <a:off x="3448" y="2031"/>
                <a:ext cx="91" cy="19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1" y="106"/>
                  </a:cxn>
                  <a:cxn ang="0">
                    <a:pos x="37" y="83"/>
                  </a:cxn>
                  <a:cxn ang="0">
                    <a:pos x="39" y="87"/>
                  </a:cxn>
                  <a:cxn ang="0">
                    <a:pos x="48" y="83"/>
                  </a:cxn>
                  <a:cxn ang="0">
                    <a:pos x="66" y="64"/>
                  </a:cxn>
                  <a:cxn ang="0">
                    <a:pos x="66" y="48"/>
                  </a:cxn>
                  <a:cxn ang="0">
                    <a:pos x="68" y="43"/>
                  </a:cxn>
                  <a:cxn ang="0">
                    <a:pos x="68" y="37"/>
                  </a:cxn>
                  <a:cxn ang="0">
                    <a:pos x="68" y="37"/>
                  </a:cxn>
                  <a:cxn ang="0">
                    <a:pos x="73" y="23"/>
                  </a:cxn>
                  <a:cxn ang="0">
                    <a:pos x="58" y="19"/>
                  </a:cxn>
                  <a:cxn ang="0">
                    <a:pos x="35" y="33"/>
                  </a:cxn>
                  <a:cxn ang="0">
                    <a:pos x="16" y="46"/>
                  </a:cxn>
                  <a:cxn ang="0">
                    <a:pos x="18" y="50"/>
                  </a:cxn>
                  <a:cxn ang="0">
                    <a:pos x="2" y="44"/>
                  </a:cxn>
                  <a:cxn ang="0">
                    <a:pos x="31" y="21"/>
                  </a:cxn>
                  <a:cxn ang="0">
                    <a:pos x="35" y="23"/>
                  </a:cxn>
                  <a:cxn ang="0">
                    <a:pos x="39" y="25"/>
                  </a:cxn>
                  <a:cxn ang="0">
                    <a:pos x="43" y="23"/>
                  </a:cxn>
                  <a:cxn ang="0">
                    <a:pos x="52" y="6"/>
                  </a:cxn>
                  <a:cxn ang="0">
                    <a:pos x="56" y="14"/>
                  </a:cxn>
                  <a:cxn ang="0">
                    <a:pos x="64" y="10"/>
                  </a:cxn>
                  <a:cxn ang="0">
                    <a:pos x="62" y="6"/>
                  </a:cxn>
                  <a:cxn ang="0">
                    <a:pos x="66" y="1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9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87" y="10"/>
                  </a:cxn>
                  <a:cxn ang="0">
                    <a:pos x="89" y="14"/>
                  </a:cxn>
                  <a:cxn ang="0">
                    <a:pos x="89" y="14"/>
                  </a:cxn>
                  <a:cxn ang="0">
                    <a:pos x="81" y="23"/>
                  </a:cxn>
                  <a:cxn ang="0">
                    <a:pos x="79" y="41"/>
                  </a:cxn>
                  <a:cxn ang="0">
                    <a:pos x="77" y="44"/>
                  </a:cxn>
                  <a:cxn ang="0">
                    <a:pos x="85" y="48"/>
                  </a:cxn>
                  <a:cxn ang="0">
                    <a:pos x="83" y="52"/>
                  </a:cxn>
                  <a:cxn ang="0">
                    <a:pos x="83" y="54"/>
                  </a:cxn>
                  <a:cxn ang="0">
                    <a:pos x="83" y="56"/>
                  </a:cxn>
                  <a:cxn ang="0">
                    <a:pos x="83" y="56"/>
                  </a:cxn>
                  <a:cxn ang="0">
                    <a:pos x="73" y="73"/>
                  </a:cxn>
                  <a:cxn ang="0">
                    <a:pos x="69" y="69"/>
                  </a:cxn>
                  <a:cxn ang="0">
                    <a:pos x="66" y="69"/>
                  </a:cxn>
                  <a:cxn ang="0">
                    <a:pos x="64" y="71"/>
                  </a:cxn>
                  <a:cxn ang="0">
                    <a:pos x="58" y="89"/>
                  </a:cxn>
                  <a:cxn ang="0">
                    <a:pos x="54" y="92"/>
                  </a:cxn>
                  <a:cxn ang="0">
                    <a:pos x="50" y="96"/>
                  </a:cxn>
                  <a:cxn ang="0">
                    <a:pos x="50" y="96"/>
                  </a:cxn>
                  <a:cxn ang="0">
                    <a:pos x="14" y="116"/>
                  </a:cxn>
                  <a:cxn ang="0">
                    <a:pos x="23" y="173"/>
                  </a:cxn>
                  <a:cxn ang="0">
                    <a:pos x="21" y="177"/>
                  </a:cxn>
                  <a:cxn ang="0">
                    <a:pos x="16" y="171"/>
                  </a:cxn>
                  <a:cxn ang="0">
                    <a:pos x="8" y="187"/>
                  </a:cxn>
                  <a:cxn ang="0">
                    <a:pos x="0" y="46"/>
                  </a:cxn>
                </a:cxnLst>
                <a:rect l="l" t="t" r="GT0" b="GT1"/>
                <a:pathLst>
                  <a:path w="91" h="192">
                    <a:moveTo>
                      <a:pt x="23" y="50"/>
                    </a:moveTo>
                    <a:lnTo>
                      <a:pt x="23" y="102"/>
                    </a:lnTo>
                    <a:lnTo>
                      <a:pt x="14" y="102"/>
                    </a:lnTo>
                    <a:lnTo>
                      <a:pt x="14" y="50"/>
                    </a:lnTo>
                    <a:lnTo>
                      <a:pt x="23" y="50"/>
                    </a:lnTo>
                    <a:close/>
                    <a:moveTo>
                      <a:pt x="21" y="106"/>
                    </a:moveTo>
                    <a:lnTo>
                      <a:pt x="14" y="110"/>
                    </a:lnTo>
                    <a:lnTo>
                      <a:pt x="14" y="102"/>
                    </a:lnTo>
                    <a:lnTo>
                      <a:pt x="18" y="102"/>
                    </a:lnTo>
                    <a:lnTo>
                      <a:pt x="21" y="106"/>
                    </a:lnTo>
                    <a:close/>
                    <a:moveTo>
                      <a:pt x="16" y="98"/>
                    </a:moveTo>
                    <a:lnTo>
                      <a:pt x="37" y="83"/>
                    </a:lnTo>
                    <a:lnTo>
                      <a:pt x="41" y="91"/>
                    </a:lnTo>
                    <a:lnTo>
                      <a:pt x="21" y="106"/>
                    </a:lnTo>
                    <a:lnTo>
                      <a:pt x="16" y="98"/>
                    </a:lnTo>
                    <a:close/>
                    <a:moveTo>
                      <a:pt x="37" y="83"/>
                    </a:moveTo>
                    <a:lnTo>
                      <a:pt x="37" y="83"/>
                    </a:lnTo>
                    <a:lnTo>
                      <a:pt x="39" y="87"/>
                    </a:lnTo>
                    <a:lnTo>
                      <a:pt x="37" y="83"/>
                    </a:lnTo>
                    <a:close/>
                    <a:moveTo>
                      <a:pt x="37" y="83"/>
                    </a:moveTo>
                    <a:lnTo>
                      <a:pt x="44" y="77"/>
                    </a:lnTo>
                    <a:lnTo>
                      <a:pt x="50" y="71"/>
                    </a:lnTo>
                    <a:lnTo>
                      <a:pt x="56" y="77"/>
                    </a:lnTo>
                    <a:lnTo>
                      <a:pt x="48" y="83"/>
                    </a:lnTo>
                    <a:lnTo>
                      <a:pt x="41" y="91"/>
                    </a:lnTo>
                    <a:lnTo>
                      <a:pt x="37" y="83"/>
                    </a:lnTo>
                    <a:close/>
                    <a:moveTo>
                      <a:pt x="50" y="71"/>
                    </a:moveTo>
                    <a:lnTo>
                      <a:pt x="56" y="66"/>
                    </a:lnTo>
                    <a:lnTo>
                      <a:pt x="60" y="60"/>
                    </a:lnTo>
                    <a:lnTo>
                      <a:pt x="66" y="64"/>
                    </a:lnTo>
                    <a:lnTo>
                      <a:pt x="62" y="71"/>
                    </a:lnTo>
                    <a:lnTo>
                      <a:pt x="56" y="77"/>
                    </a:lnTo>
                    <a:lnTo>
                      <a:pt x="50" y="71"/>
                    </a:lnTo>
                    <a:close/>
                    <a:moveTo>
                      <a:pt x="60" y="60"/>
                    </a:moveTo>
                    <a:lnTo>
                      <a:pt x="64" y="54"/>
                    </a:lnTo>
                    <a:lnTo>
                      <a:pt x="66" y="48"/>
                    </a:lnTo>
                    <a:lnTo>
                      <a:pt x="73" y="50"/>
                    </a:lnTo>
                    <a:lnTo>
                      <a:pt x="69" y="58"/>
                    </a:lnTo>
                    <a:lnTo>
                      <a:pt x="66" y="64"/>
                    </a:lnTo>
                    <a:lnTo>
                      <a:pt x="60" y="60"/>
                    </a:lnTo>
                    <a:close/>
                    <a:moveTo>
                      <a:pt x="66" y="48"/>
                    </a:moveTo>
                    <a:lnTo>
                      <a:pt x="68" y="43"/>
                    </a:lnTo>
                    <a:lnTo>
                      <a:pt x="68" y="37"/>
                    </a:lnTo>
                    <a:lnTo>
                      <a:pt x="75" y="37"/>
                    </a:lnTo>
                    <a:lnTo>
                      <a:pt x="75" y="43"/>
                    </a:lnTo>
                    <a:lnTo>
                      <a:pt x="73" y="50"/>
                    </a:lnTo>
                    <a:lnTo>
                      <a:pt x="66" y="48"/>
                    </a:lnTo>
                    <a:close/>
                    <a:moveTo>
                      <a:pt x="68" y="37"/>
                    </a:moveTo>
                    <a:lnTo>
                      <a:pt x="68" y="31"/>
                    </a:lnTo>
                    <a:lnTo>
                      <a:pt x="66" y="27"/>
                    </a:lnTo>
                    <a:lnTo>
                      <a:pt x="73" y="23"/>
                    </a:lnTo>
                    <a:lnTo>
                      <a:pt x="75" y="29"/>
                    </a:lnTo>
                    <a:lnTo>
                      <a:pt x="75" y="37"/>
                    </a:lnTo>
                    <a:lnTo>
                      <a:pt x="68" y="37"/>
                    </a:lnTo>
                    <a:close/>
                    <a:moveTo>
                      <a:pt x="66" y="27"/>
                    </a:moveTo>
                    <a:lnTo>
                      <a:pt x="64" y="27"/>
                    </a:lnTo>
                    <a:lnTo>
                      <a:pt x="64" y="25"/>
                    </a:lnTo>
                    <a:lnTo>
                      <a:pt x="64" y="18"/>
                    </a:lnTo>
                    <a:lnTo>
                      <a:pt x="69" y="19"/>
                    </a:lnTo>
                    <a:lnTo>
                      <a:pt x="73" y="23"/>
                    </a:lnTo>
                    <a:lnTo>
                      <a:pt x="66" y="27"/>
                    </a:lnTo>
                    <a:close/>
                    <a:moveTo>
                      <a:pt x="64" y="25"/>
                    </a:moveTo>
                    <a:lnTo>
                      <a:pt x="60" y="27"/>
                    </a:lnTo>
                    <a:lnTo>
                      <a:pt x="54" y="29"/>
                    </a:lnTo>
                    <a:lnTo>
                      <a:pt x="50" y="21"/>
                    </a:lnTo>
                    <a:lnTo>
                      <a:pt x="58" y="19"/>
                    </a:lnTo>
                    <a:lnTo>
                      <a:pt x="64" y="18"/>
                    </a:lnTo>
                    <a:lnTo>
                      <a:pt x="64" y="25"/>
                    </a:lnTo>
                    <a:close/>
                    <a:moveTo>
                      <a:pt x="54" y="29"/>
                    </a:moveTo>
                    <a:lnTo>
                      <a:pt x="48" y="33"/>
                    </a:lnTo>
                    <a:lnTo>
                      <a:pt x="41" y="39"/>
                    </a:lnTo>
                    <a:lnTo>
                      <a:pt x="35" y="33"/>
                    </a:lnTo>
                    <a:lnTo>
                      <a:pt x="43" y="25"/>
                    </a:lnTo>
                    <a:lnTo>
                      <a:pt x="50" y="21"/>
                    </a:lnTo>
                    <a:lnTo>
                      <a:pt x="54" y="29"/>
                    </a:lnTo>
                    <a:close/>
                    <a:moveTo>
                      <a:pt x="41" y="39"/>
                    </a:moveTo>
                    <a:lnTo>
                      <a:pt x="21" y="52"/>
                    </a:lnTo>
                    <a:lnTo>
                      <a:pt x="16" y="46"/>
                    </a:lnTo>
                    <a:lnTo>
                      <a:pt x="35" y="33"/>
                    </a:lnTo>
                    <a:lnTo>
                      <a:pt x="41" y="39"/>
                    </a:lnTo>
                    <a:close/>
                    <a:moveTo>
                      <a:pt x="14" y="50"/>
                    </a:moveTo>
                    <a:lnTo>
                      <a:pt x="14" y="48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14" y="50"/>
                    </a:lnTo>
                    <a:close/>
                    <a:moveTo>
                      <a:pt x="2" y="44"/>
                    </a:moveTo>
                    <a:lnTo>
                      <a:pt x="31" y="21"/>
                    </a:lnTo>
                    <a:lnTo>
                      <a:pt x="37" y="27"/>
                    </a:lnTo>
                    <a:lnTo>
                      <a:pt x="8" y="50"/>
                    </a:lnTo>
                    <a:lnTo>
                      <a:pt x="2" y="44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5" y="23"/>
                    </a:lnTo>
                    <a:lnTo>
                      <a:pt x="31" y="21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7" y="27"/>
                    </a:lnTo>
                    <a:lnTo>
                      <a:pt x="31" y="21"/>
                    </a:lnTo>
                    <a:close/>
                    <a:moveTo>
                      <a:pt x="37" y="27"/>
                    </a:moveTo>
                    <a:lnTo>
                      <a:pt x="37" y="27"/>
                    </a:lnTo>
                    <a:lnTo>
                      <a:pt x="35" y="23"/>
                    </a:lnTo>
                    <a:lnTo>
                      <a:pt x="37" y="27"/>
                    </a:lnTo>
                    <a:close/>
                    <a:moveTo>
                      <a:pt x="31" y="21"/>
                    </a:moveTo>
                    <a:lnTo>
                      <a:pt x="33" y="19"/>
                    </a:lnTo>
                    <a:lnTo>
                      <a:pt x="35" y="18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7" y="27"/>
                    </a:lnTo>
                    <a:lnTo>
                      <a:pt x="31" y="21"/>
                    </a:lnTo>
                    <a:close/>
                    <a:moveTo>
                      <a:pt x="35" y="18"/>
                    </a:moveTo>
                    <a:lnTo>
                      <a:pt x="37" y="18"/>
                    </a:lnTo>
                    <a:lnTo>
                      <a:pt x="39" y="16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35" y="18"/>
                    </a:lnTo>
                    <a:close/>
                    <a:moveTo>
                      <a:pt x="39" y="16"/>
                    </a:moveTo>
                    <a:lnTo>
                      <a:pt x="46" y="10"/>
                    </a:lnTo>
                    <a:lnTo>
                      <a:pt x="52" y="6"/>
                    </a:lnTo>
                    <a:lnTo>
                      <a:pt x="56" y="14"/>
                    </a:lnTo>
                    <a:lnTo>
                      <a:pt x="50" y="18"/>
                    </a:lnTo>
                    <a:lnTo>
                      <a:pt x="43" y="23"/>
                    </a:lnTo>
                    <a:lnTo>
                      <a:pt x="39" y="16"/>
                    </a:lnTo>
                    <a:close/>
                    <a:moveTo>
                      <a:pt x="56" y="14"/>
                    </a:moveTo>
                    <a:lnTo>
                      <a:pt x="56" y="14"/>
                    </a:lnTo>
                    <a:lnTo>
                      <a:pt x="54" y="10"/>
                    </a:lnTo>
                    <a:lnTo>
                      <a:pt x="56" y="14"/>
                    </a:lnTo>
                    <a:close/>
                    <a:moveTo>
                      <a:pt x="52" y="6"/>
                    </a:moveTo>
                    <a:lnTo>
                      <a:pt x="56" y="4"/>
                    </a:lnTo>
                    <a:lnTo>
                      <a:pt x="60" y="2"/>
                    </a:lnTo>
                    <a:lnTo>
                      <a:pt x="64" y="10"/>
                    </a:lnTo>
                    <a:lnTo>
                      <a:pt x="60" y="12"/>
                    </a:lnTo>
                    <a:lnTo>
                      <a:pt x="56" y="14"/>
                    </a:lnTo>
                    <a:lnTo>
                      <a:pt x="52" y="6"/>
                    </a:lnTo>
                    <a:close/>
                    <a:moveTo>
                      <a:pt x="64" y="10"/>
                    </a:moveTo>
                    <a:lnTo>
                      <a:pt x="64" y="10"/>
                    </a:lnTo>
                    <a:lnTo>
                      <a:pt x="62" y="6"/>
                    </a:lnTo>
                    <a:lnTo>
                      <a:pt x="64" y="10"/>
                    </a:lnTo>
                    <a:close/>
                    <a:moveTo>
                      <a:pt x="60" y="2"/>
                    </a:moveTo>
                    <a:lnTo>
                      <a:pt x="64" y="2"/>
                    </a:lnTo>
                    <a:lnTo>
                      <a:pt x="66" y="0"/>
                    </a:lnTo>
                    <a:lnTo>
                      <a:pt x="68" y="8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0" y="2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8" y="4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8" y="8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8" y="4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8" y="0"/>
                    </a:lnTo>
                    <a:lnTo>
                      <a:pt x="69" y="0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6" y="0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69" y="0"/>
                    </a:lnTo>
                    <a:close/>
                    <a:moveTo>
                      <a:pt x="71" y="0"/>
                    </a:moveTo>
                    <a:lnTo>
                      <a:pt x="79" y="2"/>
                    </a:lnTo>
                    <a:lnTo>
                      <a:pt x="83" y="6"/>
                    </a:lnTo>
                    <a:lnTo>
                      <a:pt x="77" y="12"/>
                    </a:lnTo>
                    <a:lnTo>
                      <a:pt x="75" y="10"/>
                    </a:lnTo>
                    <a:lnTo>
                      <a:pt x="71" y="8"/>
                    </a:lnTo>
                    <a:lnTo>
                      <a:pt x="71" y="0"/>
                    </a:lnTo>
                    <a:close/>
                    <a:moveTo>
                      <a:pt x="77" y="12"/>
                    </a:moveTo>
                    <a:lnTo>
                      <a:pt x="77" y="12"/>
                    </a:lnTo>
                    <a:lnTo>
                      <a:pt x="81" y="8"/>
                    </a:lnTo>
                    <a:lnTo>
                      <a:pt x="77" y="12"/>
                    </a:lnTo>
                    <a:close/>
                    <a:moveTo>
                      <a:pt x="83" y="6"/>
                    </a:moveTo>
                    <a:lnTo>
                      <a:pt x="87" y="10"/>
                    </a:lnTo>
                    <a:lnTo>
                      <a:pt x="89" y="14"/>
                    </a:lnTo>
                    <a:lnTo>
                      <a:pt x="81" y="16"/>
                    </a:lnTo>
                    <a:lnTo>
                      <a:pt x="79" y="14"/>
                    </a:lnTo>
                    <a:lnTo>
                      <a:pt x="77" y="12"/>
                    </a:lnTo>
                    <a:lnTo>
                      <a:pt x="83" y="6"/>
                    </a:lnTo>
                    <a:close/>
                    <a:moveTo>
                      <a:pt x="89" y="14"/>
                    </a:moveTo>
                    <a:lnTo>
                      <a:pt x="89" y="18"/>
                    </a:lnTo>
                    <a:lnTo>
                      <a:pt x="91" y="23"/>
                    </a:lnTo>
                    <a:lnTo>
                      <a:pt x="81" y="23"/>
                    </a:lnTo>
                    <a:lnTo>
                      <a:pt x="81" y="19"/>
                    </a:lnTo>
                    <a:lnTo>
                      <a:pt x="81" y="16"/>
                    </a:lnTo>
                    <a:lnTo>
                      <a:pt x="89" y="14"/>
                    </a:lnTo>
                    <a:close/>
                    <a:moveTo>
                      <a:pt x="91" y="23"/>
                    </a:moveTo>
                    <a:lnTo>
                      <a:pt x="89" y="29"/>
                    </a:lnTo>
                    <a:lnTo>
                      <a:pt x="89" y="35"/>
                    </a:lnTo>
                    <a:lnTo>
                      <a:pt x="81" y="35"/>
                    </a:lnTo>
                    <a:lnTo>
                      <a:pt x="81" y="29"/>
                    </a:lnTo>
                    <a:lnTo>
                      <a:pt x="81" y="23"/>
                    </a:lnTo>
                    <a:lnTo>
                      <a:pt x="91" y="23"/>
                    </a:lnTo>
                    <a:close/>
                    <a:moveTo>
                      <a:pt x="89" y="35"/>
                    </a:moveTo>
                    <a:lnTo>
                      <a:pt x="87" y="43"/>
                    </a:lnTo>
                    <a:lnTo>
                      <a:pt x="85" y="48"/>
                    </a:lnTo>
                    <a:lnTo>
                      <a:pt x="77" y="44"/>
                    </a:lnTo>
                    <a:lnTo>
                      <a:pt x="79" y="41"/>
                    </a:lnTo>
                    <a:lnTo>
                      <a:pt x="81" y="35"/>
                    </a:lnTo>
                    <a:lnTo>
                      <a:pt x="89" y="35"/>
                    </a:lnTo>
                    <a:close/>
                    <a:moveTo>
                      <a:pt x="77" y="44"/>
                    </a:moveTo>
                    <a:lnTo>
                      <a:pt x="77" y="44"/>
                    </a:lnTo>
                    <a:lnTo>
                      <a:pt x="81" y="46"/>
                    </a:lnTo>
                    <a:lnTo>
                      <a:pt x="77" y="44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81" y="46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50"/>
                    </a:lnTo>
                    <a:lnTo>
                      <a:pt x="83" y="52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85" y="48"/>
                    </a:lnTo>
                    <a:close/>
                    <a:moveTo>
                      <a:pt x="83" y="52"/>
                    </a:moveTo>
                    <a:lnTo>
                      <a:pt x="83" y="54"/>
                    </a:lnTo>
                    <a:lnTo>
                      <a:pt x="83" y="56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7" y="48"/>
                    </a:lnTo>
                    <a:lnTo>
                      <a:pt x="83" y="52"/>
                    </a:lnTo>
                    <a:close/>
                    <a:moveTo>
                      <a:pt x="83" y="56"/>
                    </a:moveTo>
                    <a:lnTo>
                      <a:pt x="77" y="64"/>
                    </a:lnTo>
                    <a:lnTo>
                      <a:pt x="73" y="73"/>
                    </a:lnTo>
                    <a:lnTo>
                      <a:pt x="66" y="68"/>
                    </a:lnTo>
                    <a:lnTo>
                      <a:pt x="71" y="60"/>
                    </a:lnTo>
                    <a:lnTo>
                      <a:pt x="75" y="52"/>
                    </a:lnTo>
                    <a:lnTo>
                      <a:pt x="83" y="56"/>
                    </a:lnTo>
                    <a:close/>
                    <a:moveTo>
                      <a:pt x="66" y="68"/>
                    </a:moveTo>
                    <a:lnTo>
                      <a:pt x="66" y="68"/>
                    </a:lnTo>
                    <a:lnTo>
                      <a:pt x="69" y="69"/>
                    </a:lnTo>
                    <a:lnTo>
                      <a:pt x="66" y="68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6" y="68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9" y="69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1" y="73"/>
                    </a:lnTo>
                    <a:lnTo>
                      <a:pt x="71" y="75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73" y="73"/>
                    </a:lnTo>
                    <a:close/>
                    <a:moveTo>
                      <a:pt x="71" y="75"/>
                    </a:moveTo>
                    <a:lnTo>
                      <a:pt x="69" y="75"/>
                    </a:lnTo>
                    <a:lnTo>
                      <a:pt x="69" y="77"/>
                    </a:lnTo>
                    <a:lnTo>
                      <a:pt x="64" y="71"/>
                    </a:lnTo>
                    <a:lnTo>
                      <a:pt x="64" y="69"/>
                    </a:lnTo>
                    <a:lnTo>
                      <a:pt x="71" y="75"/>
                    </a:lnTo>
                    <a:close/>
                    <a:moveTo>
                      <a:pt x="69" y="77"/>
                    </a:moveTo>
                    <a:lnTo>
                      <a:pt x="64" y="83"/>
                    </a:lnTo>
                    <a:lnTo>
                      <a:pt x="58" y="89"/>
                    </a:lnTo>
                    <a:lnTo>
                      <a:pt x="54" y="83"/>
                    </a:lnTo>
                    <a:lnTo>
                      <a:pt x="58" y="77"/>
                    </a:lnTo>
                    <a:lnTo>
                      <a:pt x="64" y="71"/>
                    </a:lnTo>
                    <a:lnTo>
                      <a:pt x="69" y="77"/>
                    </a:lnTo>
                    <a:close/>
                    <a:moveTo>
                      <a:pt x="58" y="89"/>
                    </a:moveTo>
                    <a:lnTo>
                      <a:pt x="54" y="92"/>
                    </a:lnTo>
                    <a:lnTo>
                      <a:pt x="50" y="96"/>
                    </a:lnTo>
                    <a:lnTo>
                      <a:pt x="44" y="91"/>
                    </a:lnTo>
                    <a:lnTo>
                      <a:pt x="48" y="87"/>
                    </a:lnTo>
                    <a:lnTo>
                      <a:pt x="54" y="83"/>
                    </a:lnTo>
                    <a:lnTo>
                      <a:pt x="58" y="89"/>
                    </a:lnTo>
                    <a:close/>
                    <a:moveTo>
                      <a:pt x="50" y="96"/>
                    </a:moveTo>
                    <a:lnTo>
                      <a:pt x="44" y="100"/>
                    </a:lnTo>
                    <a:lnTo>
                      <a:pt x="39" y="106"/>
                    </a:lnTo>
                    <a:lnTo>
                      <a:pt x="35" y="98"/>
                    </a:lnTo>
                    <a:lnTo>
                      <a:pt x="41" y="94"/>
                    </a:lnTo>
                    <a:lnTo>
                      <a:pt x="44" y="91"/>
                    </a:lnTo>
                    <a:lnTo>
                      <a:pt x="50" y="96"/>
                    </a:lnTo>
                    <a:close/>
                    <a:moveTo>
                      <a:pt x="39" y="106"/>
                    </a:moveTo>
                    <a:lnTo>
                      <a:pt x="21" y="119"/>
                    </a:lnTo>
                    <a:lnTo>
                      <a:pt x="16" y="114"/>
                    </a:lnTo>
                    <a:lnTo>
                      <a:pt x="35" y="98"/>
                    </a:lnTo>
                    <a:lnTo>
                      <a:pt x="39" y="106"/>
                    </a:lnTo>
                    <a:close/>
                    <a:moveTo>
                      <a:pt x="14" y="116"/>
                    </a:moveTo>
                    <a:lnTo>
                      <a:pt x="14" y="114"/>
                    </a:lnTo>
                    <a:lnTo>
                      <a:pt x="16" y="114"/>
                    </a:lnTo>
                    <a:lnTo>
                      <a:pt x="18" y="116"/>
                    </a:lnTo>
                    <a:lnTo>
                      <a:pt x="14" y="116"/>
                    </a:lnTo>
                    <a:close/>
                    <a:moveTo>
                      <a:pt x="23" y="116"/>
                    </a:moveTo>
                    <a:lnTo>
                      <a:pt x="23" y="173"/>
                    </a:lnTo>
                    <a:lnTo>
                      <a:pt x="14" y="173"/>
                    </a:lnTo>
                    <a:lnTo>
                      <a:pt x="14" y="116"/>
                    </a:lnTo>
                    <a:lnTo>
                      <a:pt x="23" y="116"/>
                    </a:lnTo>
                    <a:close/>
                    <a:moveTo>
                      <a:pt x="23" y="173"/>
                    </a:moveTo>
                    <a:lnTo>
                      <a:pt x="23" y="175"/>
                    </a:lnTo>
                    <a:lnTo>
                      <a:pt x="21" y="177"/>
                    </a:lnTo>
                    <a:lnTo>
                      <a:pt x="18" y="173"/>
                    </a:lnTo>
                    <a:lnTo>
                      <a:pt x="23" y="173"/>
                    </a:lnTo>
                    <a:close/>
                    <a:moveTo>
                      <a:pt x="21" y="177"/>
                    </a:moveTo>
                    <a:lnTo>
                      <a:pt x="8" y="187"/>
                    </a:lnTo>
                    <a:lnTo>
                      <a:pt x="2" y="181"/>
                    </a:lnTo>
                    <a:lnTo>
                      <a:pt x="16" y="171"/>
                    </a:lnTo>
                    <a:lnTo>
                      <a:pt x="21" y="177"/>
                    </a:lnTo>
                    <a:close/>
                    <a:moveTo>
                      <a:pt x="8" y="187"/>
                    </a:moveTo>
                    <a:lnTo>
                      <a:pt x="0" y="192"/>
                    </a:lnTo>
                    <a:lnTo>
                      <a:pt x="0" y="185"/>
                    </a:lnTo>
                    <a:lnTo>
                      <a:pt x="4" y="185"/>
                    </a:lnTo>
                    <a:lnTo>
                      <a:pt x="8" y="187"/>
                    </a:lnTo>
                    <a:close/>
                    <a:moveTo>
                      <a:pt x="0" y="185"/>
                    </a:moveTo>
                    <a:lnTo>
                      <a:pt x="0" y="46"/>
                    </a:lnTo>
                    <a:lnTo>
                      <a:pt x="10" y="46"/>
                    </a:lnTo>
                    <a:lnTo>
                      <a:pt x="10" y="185"/>
                    </a:lnTo>
                    <a:lnTo>
                      <a:pt x="0" y="185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37" name="Freeform 90"/>
              <p:cNvSpPr>
                <a:spLocks noEditPoints="1"/>
              </p:cNvSpPr>
              <p:nvPr/>
            </p:nvSpPr>
            <p:spPr>
              <a:xfrm>
                <a:off x="3514" y="2122"/>
                <a:ext cx="21" cy="51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9" y="36"/>
                  </a:cxn>
                  <a:cxn ang="0">
                    <a:pos x="5" y="48"/>
                  </a:cxn>
                  <a:cxn ang="0">
                    <a:pos x="2" y="40"/>
                  </a:cxn>
                  <a:cxn ang="0">
                    <a:pos x="15" y="30"/>
                  </a:cxn>
                  <a:cxn ang="0">
                    <a:pos x="19" y="36"/>
                  </a:cxn>
                  <a:cxn ang="0">
                    <a:pos x="5" y="48"/>
                  </a:cxn>
                  <a:cxn ang="0">
                    <a:pos x="0" y="51"/>
                  </a:cxn>
                  <a:cxn ang="0">
                    <a:pos x="0" y="44"/>
                  </a:cxn>
                  <a:cxn ang="0">
                    <a:pos x="3" y="44"/>
                  </a:cxn>
                  <a:cxn ang="0">
                    <a:pos x="5" y="48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7" y="19"/>
                  </a:cxn>
                  <a:cxn ang="0">
                    <a:pos x="7" y="44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3" y="19"/>
                  </a:cxn>
                  <a:cxn ang="0">
                    <a:pos x="0" y="19"/>
                  </a:cxn>
                  <a:cxn ang="0">
                    <a:pos x="2" y="15"/>
                  </a:cxn>
                  <a:cxn ang="0">
                    <a:pos x="15" y="5"/>
                  </a:cxn>
                  <a:cxn ang="0">
                    <a:pos x="19" y="11"/>
                  </a:cxn>
                  <a:cxn ang="0">
                    <a:pos x="5" y="23"/>
                  </a:cxn>
                  <a:cxn ang="0">
                    <a:pos x="2" y="15"/>
                  </a:cxn>
                  <a:cxn ang="0">
                    <a:pos x="15" y="5"/>
                  </a:cxn>
                  <a:cxn ang="0">
                    <a:pos x="21" y="0"/>
                  </a:cxn>
                  <a:cxn ang="0">
                    <a:pos x="21" y="9"/>
                  </a:cxn>
                  <a:cxn ang="0">
                    <a:pos x="17" y="9"/>
                  </a:cxn>
                  <a:cxn ang="0">
                    <a:pos x="15" y="5"/>
                  </a:cxn>
                  <a:cxn ang="0">
                    <a:pos x="21" y="9"/>
                  </a:cxn>
                  <a:cxn ang="0">
                    <a:pos x="21" y="34"/>
                  </a:cxn>
                  <a:cxn ang="0">
                    <a:pos x="13" y="34"/>
                  </a:cxn>
                  <a:cxn ang="0">
                    <a:pos x="13" y="9"/>
                  </a:cxn>
                  <a:cxn ang="0">
                    <a:pos x="21" y="9"/>
                  </a:cxn>
                  <a:cxn ang="0">
                    <a:pos x="21" y="34"/>
                  </a:cxn>
                  <a:cxn ang="0">
                    <a:pos x="21" y="36"/>
                  </a:cxn>
                  <a:cxn ang="0">
                    <a:pos x="19" y="36"/>
                  </a:cxn>
                  <a:cxn ang="0">
                    <a:pos x="17" y="34"/>
                  </a:cxn>
                  <a:cxn ang="0">
                    <a:pos x="21" y="34"/>
                  </a:cxn>
                </a:cxnLst>
                <a:rect l="l" t="t" r="GT0" b="GT1"/>
                <a:pathLst>
                  <a:path w="21" h="51">
                    <a:moveTo>
                      <a:pt x="19" y="36"/>
                    </a:moveTo>
                    <a:lnTo>
                      <a:pt x="5" y="48"/>
                    </a:lnTo>
                    <a:lnTo>
                      <a:pt x="2" y="40"/>
                    </a:lnTo>
                    <a:lnTo>
                      <a:pt x="15" y="30"/>
                    </a:lnTo>
                    <a:lnTo>
                      <a:pt x="19" y="36"/>
                    </a:lnTo>
                    <a:close/>
                    <a:moveTo>
                      <a:pt x="5" y="48"/>
                    </a:moveTo>
                    <a:lnTo>
                      <a:pt x="0" y="51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5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5"/>
                    </a:lnTo>
                    <a:lnTo>
                      <a:pt x="19" y="11"/>
                    </a:lnTo>
                    <a:lnTo>
                      <a:pt x="5" y="23"/>
                    </a:lnTo>
                    <a:lnTo>
                      <a:pt x="2" y="15"/>
                    </a:lnTo>
                    <a:close/>
                    <a:moveTo>
                      <a:pt x="15" y="5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5" y="5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3" y="34"/>
                    </a:lnTo>
                    <a:lnTo>
                      <a:pt x="13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38" name="Freeform 91"/>
              <p:cNvSpPr>
                <a:spLocks noEditPoints="1"/>
              </p:cNvSpPr>
              <p:nvPr/>
            </p:nvSpPr>
            <p:spPr>
              <a:xfrm>
                <a:off x="3558" y="1947"/>
                <a:ext cx="90" cy="19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1" y="105"/>
                  </a:cxn>
                  <a:cxn ang="0">
                    <a:pos x="36" y="84"/>
                  </a:cxn>
                  <a:cxn ang="0">
                    <a:pos x="38" y="86"/>
                  </a:cxn>
                  <a:cxn ang="0">
                    <a:pos x="48" y="82"/>
                  </a:cxn>
                  <a:cxn ang="0">
                    <a:pos x="67" y="63"/>
                  </a:cxn>
                  <a:cxn ang="0">
                    <a:pos x="65" y="48"/>
                  </a:cxn>
                  <a:cxn ang="0">
                    <a:pos x="67" y="42"/>
                  </a:cxn>
                  <a:cxn ang="0">
                    <a:pos x="67" y="36"/>
                  </a:cxn>
                  <a:cxn ang="0">
                    <a:pos x="67" y="36"/>
                  </a:cxn>
                  <a:cxn ang="0">
                    <a:pos x="73" y="23"/>
                  </a:cxn>
                  <a:cxn ang="0">
                    <a:pos x="57" y="19"/>
                  </a:cxn>
                  <a:cxn ang="0">
                    <a:pos x="34" y="32"/>
                  </a:cxn>
                  <a:cxn ang="0">
                    <a:pos x="15" y="46"/>
                  </a:cxn>
                  <a:cxn ang="0">
                    <a:pos x="19" y="50"/>
                  </a:cxn>
                  <a:cxn ang="0">
                    <a:pos x="2" y="44"/>
                  </a:cxn>
                  <a:cxn ang="0">
                    <a:pos x="32" y="21"/>
                  </a:cxn>
                  <a:cxn ang="0">
                    <a:pos x="34" y="25"/>
                  </a:cxn>
                  <a:cxn ang="0">
                    <a:pos x="38" y="25"/>
                  </a:cxn>
                  <a:cxn ang="0">
                    <a:pos x="42" y="23"/>
                  </a:cxn>
                  <a:cxn ang="0">
                    <a:pos x="52" y="5"/>
                  </a:cxn>
                  <a:cxn ang="0">
                    <a:pos x="55" y="13"/>
                  </a:cxn>
                  <a:cxn ang="0">
                    <a:pos x="63" y="9"/>
                  </a:cxn>
                  <a:cxn ang="0">
                    <a:pos x="61" y="5"/>
                  </a:cxn>
                  <a:cxn ang="0">
                    <a:pos x="65" y="9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86" y="9"/>
                  </a:cxn>
                  <a:cxn ang="0">
                    <a:pos x="88" y="13"/>
                  </a:cxn>
                  <a:cxn ang="0">
                    <a:pos x="88" y="13"/>
                  </a:cxn>
                  <a:cxn ang="0">
                    <a:pos x="82" y="25"/>
                  </a:cxn>
                  <a:cxn ang="0">
                    <a:pos x="79" y="40"/>
                  </a:cxn>
                  <a:cxn ang="0">
                    <a:pos x="77" y="46"/>
                  </a:cxn>
                  <a:cxn ang="0">
                    <a:pos x="84" y="48"/>
                  </a:cxn>
                  <a:cxn ang="0">
                    <a:pos x="84" y="52"/>
                  </a:cxn>
                  <a:cxn ang="0">
                    <a:pos x="82" y="53"/>
                  </a:cxn>
                  <a:cxn ang="0">
                    <a:pos x="82" y="55"/>
                  </a:cxn>
                  <a:cxn ang="0">
                    <a:pos x="82" y="55"/>
                  </a:cxn>
                  <a:cxn ang="0">
                    <a:pos x="73" y="73"/>
                  </a:cxn>
                  <a:cxn ang="0">
                    <a:pos x="69" y="71"/>
                  </a:cxn>
                  <a:cxn ang="0">
                    <a:pos x="65" y="69"/>
                  </a:cxn>
                  <a:cxn ang="0">
                    <a:pos x="63" y="73"/>
                  </a:cxn>
                  <a:cxn ang="0">
                    <a:pos x="59" y="88"/>
                  </a:cxn>
                  <a:cxn ang="0">
                    <a:pos x="54" y="92"/>
                  </a:cxn>
                  <a:cxn ang="0">
                    <a:pos x="50" y="96"/>
                  </a:cxn>
                  <a:cxn ang="0">
                    <a:pos x="50" y="96"/>
                  </a:cxn>
                  <a:cxn ang="0">
                    <a:pos x="15" y="115"/>
                  </a:cxn>
                  <a:cxn ang="0">
                    <a:pos x="23" y="175"/>
                  </a:cxn>
                  <a:cxn ang="0">
                    <a:pos x="21" y="176"/>
                  </a:cxn>
                  <a:cxn ang="0">
                    <a:pos x="15" y="171"/>
                  </a:cxn>
                  <a:cxn ang="0">
                    <a:pos x="7" y="188"/>
                  </a:cxn>
                  <a:cxn ang="0">
                    <a:pos x="0" y="46"/>
                  </a:cxn>
                </a:cxnLst>
                <a:rect l="l" t="t" r="GT0" b="GT1"/>
                <a:pathLst>
                  <a:path w="90" h="192">
                    <a:moveTo>
                      <a:pt x="23" y="50"/>
                    </a:moveTo>
                    <a:lnTo>
                      <a:pt x="23" y="102"/>
                    </a:lnTo>
                    <a:lnTo>
                      <a:pt x="15" y="102"/>
                    </a:lnTo>
                    <a:lnTo>
                      <a:pt x="15" y="50"/>
                    </a:lnTo>
                    <a:lnTo>
                      <a:pt x="23" y="50"/>
                    </a:lnTo>
                    <a:close/>
                    <a:moveTo>
                      <a:pt x="21" y="105"/>
                    </a:moveTo>
                    <a:lnTo>
                      <a:pt x="15" y="109"/>
                    </a:lnTo>
                    <a:lnTo>
                      <a:pt x="15" y="102"/>
                    </a:lnTo>
                    <a:lnTo>
                      <a:pt x="19" y="102"/>
                    </a:lnTo>
                    <a:lnTo>
                      <a:pt x="21" y="105"/>
                    </a:lnTo>
                    <a:close/>
                    <a:moveTo>
                      <a:pt x="15" y="100"/>
                    </a:moveTo>
                    <a:lnTo>
                      <a:pt x="36" y="84"/>
                    </a:lnTo>
                    <a:lnTo>
                      <a:pt x="40" y="90"/>
                    </a:lnTo>
                    <a:lnTo>
                      <a:pt x="21" y="105"/>
                    </a:lnTo>
                    <a:lnTo>
                      <a:pt x="15" y="100"/>
                    </a:lnTo>
                    <a:close/>
                    <a:moveTo>
                      <a:pt x="36" y="84"/>
                    </a:moveTo>
                    <a:lnTo>
                      <a:pt x="36" y="84"/>
                    </a:lnTo>
                    <a:lnTo>
                      <a:pt x="38" y="86"/>
                    </a:lnTo>
                    <a:lnTo>
                      <a:pt x="36" y="84"/>
                    </a:lnTo>
                    <a:close/>
                    <a:moveTo>
                      <a:pt x="36" y="84"/>
                    </a:moveTo>
                    <a:lnTo>
                      <a:pt x="44" y="77"/>
                    </a:lnTo>
                    <a:lnTo>
                      <a:pt x="50" y="71"/>
                    </a:lnTo>
                    <a:lnTo>
                      <a:pt x="55" y="77"/>
                    </a:lnTo>
                    <a:lnTo>
                      <a:pt x="48" y="82"/>
                    </a:lnTo>
                    <a:lnTo>
                      <a:pt x="40" y="90"/>
                    </a:lnTo>
                    <a:lnTo>
                      <a:pt x="36" y="84"/>
                    </a:lnTo>
                    <a:close/>
                    <a:moveTo>
                      <a:pt x="50" y="71"/>
                    </a:moveTo>
                    <a:lnTo>
                      <a:pt x="55" y="65"/>
                    </a:lnTo>
                    <a:lnTo>
                      <a:pt x="59" y="59"/>
                    </a:lnTo>
                    <a:lnTo>
                      <a:pt x="67" y="63"/>
                    </a:lnTo>
                    <a:lnTo>
                      <a:pt x="61" y="71"/>
                    </a:lnTo>
                    <a:lnTo>
                      <a:pt x="55" y="77"/>
                    </a:lnTo>
                    <a:lnTo>
                      <a:pt x="50" y="71"/>
                    </a:lnTo>
                    <a:close/>
                    <a:moveTo>
                      <a:pt x="59" y="59"/>
                    </a:moveTo>
                    <a:lnTo>
                      <a:pt x="63" y="53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9" y="57"/>
                    </a:lnTo>
                    <a:lnTo>
                      <a:pt x="67" y="63"/>
                    </a:lnTo>
                    <a:lnTo>
                      <a:pt x="59" y="59"/>
                    </a:lnTo>
                    <a:close/>
                    <a:moveTo>
                      <a:pt x="65" y="48"/>
                    </a:moveTo>
                    <a:lnTo>
                      <a:pt x="67" y="42"/>
                    </a:lnTo>
                    <a:lnTo>
                      <a:pt x="67" y="36"/>
                    </a:lnTo>
                    <a:lnTo>
                      <a:pt x="75" y="36"/>
                    </a:lnTo>
                    <a:lnTo>
                      <a:pt x="75" y="42"/>
                    </a:lnTo>
                    <a:lnTo>
                      <a:pt x="73" y="50"/>
                    </a:lnTo>
                    <a:lnTo>
                      <a:pt x="65" y="48"/>
                    </a:lnTo>
                    <a:close/>
                    <a:moveTo>
                      <a:pt x="67" y="36"/>
                    </a:moveTo>
                    <a:lnTo>
                      <a:pt x="67" y="30"/>
                    </a:lnTo>
                    <a:lnTo>
                      <a:pt x="65" y="27"/>
                    </a:lnTo>
                    <a:lnTo>
                      <a:pt x="73" y="23"/>
                    </a:lnTo>
                    <a:lnTo>
                      <a:pt x="75" y="29"/>
                    </a:lnTo>
                    <a:lnTo>
                      <a:pt x="75" y="36"/>
                    </a:lnTo>
                    <a:lnTo>
                      <a:pt x="67" y="36"/>
                    </a:lnTo>
                    <a:close/>
                    <a:moveTo>
                      <a:pt x="65" y="27"/>
                    </a:moveTo>
                    <a:lnTo>
                      <a:pt x="65" y="27"/>
                    </a:lnTo>
                    <a:lnTo>
                      <a:pt x="63" y="27"/>
                    </a:lnTo>
                    <a:lnTo>
                      <a:pt x="63" y="17"/>
                    </a:lnTo>
                    <a:lnTo>
                      <a:pt x="69" y="19"/>
                    </a:lnTo>
                    <a:lnTo>
                      <a:pt x="73" y="23"/>
                    </a:lnTo>
                    <a:lnTo>
                      <a:pt x="65" y="27"/>
                    </a:lnTo>
                    <a:close/>
                    <a:moveTo>
                      <a:pt x="63" y="27"/>
                    </a:moveTo>
                    <a:lnTo>
                      <a:pt x="59" y="27"/>
                    </a:lnTo>
                    <a:lnTo>
                      <a:pt x="54" y="29"/>
                    </a:lnTo>
                    <a:lnTo>
                      <a:pt x="50" y="21"/>
                    </a:lnTo>
                    <a:lnTo>
                      <a:pt x="57" y="19"/>
                    </a:lnTo>
                    <a:lnTo>
                      <a:pt x="63" y="17"/>
                    </a:lnTo>
                    <a:lnTo>
                      <a:pt x="63" y="27"/>
                    </a:lnTo>
                    <a:close/>
                    <a:moveTo>
                      <a:pt x="54" y="29"/>
                    </a:moveTo>
                    <a:lnTo>
                      <a:pt x="48" y="32"/>
                    </a:lnTo>
                    <a:lnTo>
                      <a:pt x="40" y="38"/>
                    </a:lnTo>
                    <a:lnTo>
                      <a:pt x="34" y="32"/>
                    </a:lnTo>
                    <a:lnTo>
                      <a:pt x="44" y="27"/>
                    </a:lnTo>
                    <a:lnTo>
                      <a:pt x="50" y="21"/>
                    </a:lnTo>
                    <a:lnTo>
                      <a:pt x="54" y="29"/>
                    </a:lnTo>
                    <a:close/>
                    <a:moveTo>
                      <a:pt x="40" y="38"/>
                    </a:moveTo>
                    <a:lnTo>
                      <a:pt x="21" y="53"/>
                    </a:lnTo>
                    <a:lnTo>
                      <a:pt x="15" y="46"/>
                    </a:lnTo>
                    <a:lnTo>
                      <a:pt x="34" y="32"/>
                    </a:lnTo>
                    <a:lnTo>
                      <a:pt x="40" y="38"/>
                    </a:lnTo>
                    <a:close/>
                    <a:moveTo>
                      <a:pt x="15" y="50"/>
                    </a:moveTo>
                    <a:lnTo>
                      <a:pt x="15" y="48"/>
                    </a:lnTo>
                    <a:lnTo>
                      <a:pt x="15" y="46"/>
                    </a:lnTo>
                    <a:lnTo>
                      <a:pt x="19" y="50"/>
                    </a:lnTo>
                    <a:lnTo>
                      <a:pt x="15" y="50"/>
                    </a:lnTo>
                    <a:close/>
                    <a:moveTo>
                      <a:pt x="2" y="44"/>
                    </a:moveTo>
                    <a:lnTo>
                      <a:pt x="32" y="21"/>
                    </a:lnTo>
                    <a:lnTo>
                      <a:pt x="36" y="27"/>
                    </a:lnTo>
                    <a:lnTo>
                      <a:pt x="7" y="50"/>
                    </a:lnTo>
                    <a:lnTo>
                      <a:pt x="2" y="44"/>
                    </a:lnTo>
                    <a:close/>
                    <a:moveTo>
                      <a:pt x="32" y="21"/>
                    </a:moveTo>
                    <a:lnTo>
                      <a:pt x="32" y="21"/>
                    </a:lnTo>
                    <a:lnTo>
                      <a:pt x="34" y="25"/>
                    </a:lnTo>
                    <a:lnTo>
                      <a:pt x="32" y="21"/>
                    </a:lnTo>
                    <a:close/>
                    <a:moveTo>
                      <a:pt x="32" y="21"/>
                    </a:moveTo>
                    <a:lnTo>
                      <a:pt x="32" y="21"/>
                    </a:lnTo>
                    <a:lnTo>
                      <a:pt x="36" y="27"/>
                    </a:lnTo>
                    <a:lnTo>
                      <a:pt x="32" y="21"/>
                    </a:lnTo>
                    <a:close/>
                    <a:moveTo>
                      <a:pt x="36" y="27"/>
                    </a:moveTo>
                    <a:lnTo>
                      <a:pt x="36" y="27"/>
                    </a:lnTo>
                    <a:lnTo>
                      <a:pt x="34" y="25"/>
                    </a:lnTo>
                    <a:lnTo>
                      <a:pt x="36" y="27"/>
                    </a:lnTo>
                    <a:close/>
                    <a:moveTo>
                      <a:pt x="32" y="21"/>
                    </a:moveTo>
                    <a:lnTo>
                      <a:pt x="32" y="21"/>
                    </a:lnTo>
                    <a:lnTo>
                      <a:pt x="34" y="19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6" y="27"/>
                    </a:lnTo>
                    <a:lnTo>
                      <a:pt x="32" y="21"/>
                    </a:lnTo>
                    <a:close/>
                    <a:moveTo>
                      <a:pt x="34" y="19"/>
                    </a:moveTo>
                    <a:lnTo>
                      <a:pt x="36" y="17"/>
                    </a:lnTo>
                    <a:lnTo>
                      <a:pt x="38" y="15"/>
                    </a:lnTo>
                    <a:lnTo>
                      <a:pt x="42" y="23"/>
                    </a:lnTo>
                    <a:lnTo>
                      <a:pt x="40" y="25"/>
                    </a:lnTo>
                    <a:lnTo>
                      <a:pt x="34" y="19"/>
                    </a:lnTo>
                    <a:close/>
                    <a:moveTo>
                      <a:pt x="38" y="15"/>
                    </a:moveTo>
                    <a:lnTo>
                      <a:pt x="46" y="11"/>
                    </a:lnTo>
                    <a:lnTo>
                      <a:pt x="52" y="5"/>
                    </a:lnTo>
                    <a:lnTo>
                      <a:pt x="55" y="13"/>
                    </a:lnTo>
                    <a:lnTo>
                      <a:pt x="50" y="17"/>
                    </a:lnTo>
                    <a:lnTo>
                      <a:pt x="42" y="23"/>
                    </a:lnTo>
                    <a:lnTo>
                      <a:pt x="38" y="15"/>
                    </a:lnTo>
                    <a:close/>
                    <a:moveTo>
                      <a:pt x="55" y="13"/>
                    </a:moveTo>
                    <a:lnTo>
                      <a:pt x="55" y="13"/>
                    </a:lnTo>
                    <a:lnTo>
                      <a:pt x="54" y="9"/>
                    </a:lnTo>
                    <a:lnTo>
                      <a:pt x="55" y="13"/>
                    </a:lnTo>
                    <a:close/>
                    <a:moveTo>
                      <a:pt x="52" y="5"/>
                    </a:moveTo>
                    <a:lnTo>
                      <a:pt x="55" y="4"/>
                    </a:lnTo>
                    <a:lnTo>
                      <a:pt x="59" y="2"/>
                    </a:lnTo>
                    <a:lnTo>
                      <a:pt x="63" y="9"/>
                    </a:lnTo>
                    <a:lnTo>
                      <a:pt x="59" y="11"/>
                    </a:lnTo>
                    <a:lnTo>
                      <a:pt x="55" y="13"/>
                    </a:lnTo>
                    <a:lnTo>
                      <a:pt x="52" y="5"/>
                    </a:lnTo>
                    <a:close/>
                    <a:moveTo>
                      <a:pt x="63" y="9"/>
                    </a:moveTo>
                    <a:lnTo>
                      <a:pt x="63" y="9"/>
                    </a:lnTo>
                    <a:lnTo>
                      <a:pt x="61" y="5"/>
                    </a:lnTo>
                    <a:lnTo>
                      <a:pt x="63" y="9"/>
                    </a:lnTo>
                    <a:close/>
                    <a:moveTo>
                      <a:pt x="59" y="2"/>
                    </a:moveTo>
                    <a:lnTo>
                      <a:pt x="63" y="2"/>
                    </a:lnTo>
                    <a:lnTo>
                      <a:pt x="65" y="0"/>
                    </a:lnTo>
                    <a:lnTo>
                      <a:pt x="67" y="7"/>
                    </a:lnTo>
                    <a:lnTo>
                      <a:pt x="65" y="9"/>
                    </a:lnTo>
                    <a:lnTo>
                      <a:pt x="63" y="9"/>
                    </a:lnTo>
                    <a:lnTo>
                      <a:pt x="59" y="2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4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7" y="0"/>
                    </a:lnTo>
                    <a:lnTo>
                      <a:pt x="67" y="7"/>
                    </a:lnTo>
                    <a:lnTo>
                      <a:pt x="65" y="0"/>
                    </a:lnTo>
                    <a:close/>
                    <a:moveTo>
                      <a:pt x="67" y="0"/>
                    </a:moveTo>
                    <a:lnTo>
                      <a:pt x="67" y="0"/>
                    </a:lnTo>
                    <a:lnTo>
                      <a:pt x="67" y="4"/>
                    </a:lnTo>
                    <a:lnTo>
                      <a:pt x="67" y="0"/>
                    </a:lnTo>
                    <a:close/>
                    <a:moveTo>
                      <a:pt x="67" y="0"/>
                    </a:moveTo>
                    <a:lnTo>
                      <a:pt x="67" y="0"/>
                    </a:lnTo>
                    <a:lnTo>
                      <a:pt x="69" y="0"/>
                    </a:lnTo>
                    <a:lnTo>
                      <a:pt x="69" y="7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9" y="0"/>
                    </a:lnTo>
                    <a:close/>
                    <a:moveTo>
                      <a:pt x="71" y="0"/>
                    </a:moveTo>
                    <a:lnTo>
                      <a:pt x="79" y="2"/>
                    </a:lnTo>
                    <a:lnTo>
                      <a:pt x="84" y="5"/>
                    </a:lnTo>
                    <a:lnTo>
                      <a:pt x="79" y="11"/>
                    </a:lnTo>
                    <a:lnTo>
                      <a:pt x="75" y="9"/>
                    </a:lnTo>
                    <a:lnTo>
                      <a:pt x="71" y="7"/>
                    </a:lnTo>
                    <a:lnTo>
                      <a:pt x="71" y="0"/>
                    </a:lnTo>
                    <a:close/>
                    <a:moveTo>
                      <a:pt x="79" y="11"/>
                    </a:moveTo>
                    <a:lnTo>
                      <a:pt x="79" y="11"/>
                    </a:lnTo>
                    <a:lnTo>
                      <a:pt x="80" y="7"/>
                    </a:lnTo>
                    <a:lnTo>
                      <a:pt x="79" y="11"/>
                    </a:lnTo>
                    <a:close/>
                    <a:moveTo>
                      <a:pt x="84" y="5"/>
                    </a:moveTo>
                    <a:lnTo>
                      <a:pt x="86" y="9"/>
                    </a:lnTo>
                    <a:lnTo>
                      <a:pt x="88" y="13"/>
                    </a:lnTo>
                    <a:lnTo>
                      <a:pt x="80" y="15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4" y="5"/>
                    </a:lnTo>
                    <a:close/>
                    <a:moveTo>
                      <a:pt x="88" y="13"/>
                    </a:moveTo>
                    <a:lnTo>
                      <a:pt x="90" y="19"/>
                    </a:lnTo>
                    <a:lnTo>
                      <a:pt x="90" y="25"/>
                    </a:lnTo>
                    <a:lnTo>
                      <a:pt x="82" y="25"/>
                    </a:lnTo>
                    <a:lnTo>
                      <a:pt x="80" y="19"/>
                    </a:lnTo>
                    <a:lnTo>
                      <a:pt x="80" y="15"/>
                    </a:lnTo>
                    <a:lnTo>
                      <a:pt x="88" y="13"/>
                    </a:lnTo>
                    <a:close/>
                    <a:moveTo>
                      <a:pt x="90" y="25"/>
                    </a:moveTo>
                    <a:lnTo>
                      <a:pt x="90" y="30"/>
                    </a:lnTo>
                    <a:lnTo>
                      <a:pt x="88" y="36"/>
                    </a:lnTo>
                    <a:lnTo>
                      <a:pt x="80" y="34"/>
                    </a:lnTo>
                    <a:lnTo>
                      <a:pt x="80" y="29"/>
                    </a:lnTo>
                    <a:lnTo>
                      <a:pt x="82" y="25"/>
                    </a:lnTo>
                    <a:lnTo>
                      <a:pt x="90" y="25"/>
                    </a:lnTo>
                    <a:close/>
                    <a:moveTo>
                      <a:pt x="88" y="36"/>
                    </a:moveTo>
                    <a:lnTo>
                      <a:pt x="86" y="42"/>
                    </a:lnTo>
                    <a:lnTo>
                      <a:pt x="84" y="48"/>
                    </a:lnTo>
                    <a:lnTo>
                      <a:pt x="77" y="46"/>
                    </a:lnTo>
                    <a:lnTo>
                      <a:pt x="79" y="40"/>
                    </a:lnTo>
                    <a:lnTo>
                      <a:pt x="80" y="34"/>
                    </a:lnTo>
                    <a:lnTo>
                      <a:pt x="88" y="36"/>
                    </a:lnTo>
                    <a:close/>
                    <a:moveTo>
                      <a:pt x="77" y="46"/>
                    </a:moveTo>
                    <a:lnTo>
                      <a:pt x="77" y="46"/>
                    </a:lnTo>
                    <a:lnTo>
                      <a:pt x="80" y="46"/>
                    </a:lnTo>
                    <a:lnTo>
                      <a:pt x="77" y="46"/>
                    </a:lnTo>
                    <a:close/>
                    <a:moveTo>
                      <a:pt x="84" y="48"/>
                    </a:moveTo>
                    <a:lnTo>
                      <a:pt x="84" y="48"/>
                    </a:lnTo>
                    <a:lnTo>
                      <a:pt x="77" y="46"/>
                    </a:lnTo>
                    <a:lnTo>
                      <a:pt x="84" y="48"/>
                    </a:lnTo>
                    <a:close/>
                    <a:moveTo>
                      <a:pt x="84" y="48"/>
                    </a:moveTo>
                    <a:lnTo>
                      <a:pt x="84" y="48"/>
                    </a:lnTo>
                    <a:lnTo>
                      <a:pt x="80" y="46"/>
                    </a:lnTo>
                    <a:lnTo>
                      <a:pt x="84" y="48"/>
                    </a:lnTo>
                    <a:close/>
                    <a:moveTo>
                      <a:pt x="84" y="48"/>
                    </a:moveTo>
                    <a:lnTo>
                      <a:pt x="84" y="50"/>
                    </a:lnTo>
                    <a:lnTo>
                      <a:pt x="84" y="52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84" y="48"/>
                    </a:lnTo>
                    <a:close/>
                    <a:moveTo>
                      <a:pt x="84" y="52"/>
                    </a:moveTo>
                    <a:lnTo>
                      <a:pt x="82" y="53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7" y="48"/>
                    </a:lnTo>
                    <a:lnTo>
                      <a:pt x="84" y="52"/>
                    </a:lnTo>
                    <a:close/>
                    <a:moveTo>
                      <a:pt x="82" y="55"/>
                    </a:moveTo>
                    <a:lnTo>
                      <a:pt x="77" y="63"/>
                    </a:lnTo>
                    <a:lnTo>
                      <a:pt x="73" y="73"/>
                    </a:lnTo>
                    <a:lnTo>
                      <a:pt x="65" y="67"/>
                    </a:lnTo>
                    <a:lnTo>
                      <a:pt x="71" y="59"/>
                    </a:lnTo>
                    <a:lnTo>
                      <a:pt x="75" y="52"/>
                    </a:lnTo>
                    <a:lnTo>
                      <a:pt x="82" y="55"/>
                    </a:lnTo>
                    <a:close/>
                    <a:moveTo>
                      <a:pt x="65" y="67"/>
                    </a:moveTo>
                    <a:lnTo>
                      <a:pt x="65" y="67"/>
                    </a:lnTo>
                    <a:lnTo>
                      <a:pt x="69" y="71"/>
                    </a:lnTo>
                    <a:lnTo>
                      <a:pt x="65" y="67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5" y="67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9" y="71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1" y="73"/>
                    </a:lnTo>
                    <a:lnTo>
                      <a:pt x="71" y="75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5" y="67"/>
                    </a:lnTo>
                    <a:lnTo>
                      <a:pt x="73" y="73"/>
                    </a:lnTo>
                    <a:close/>
                    <a:moveTo>
                      <a:pt x="71" y="75"/>
                    </a:moveTo>
                    <a:lnTo>
                      <a:pt x="69" y="75"/>
                    </a:lnTo>
                    <a:lnTo>
                      <a:pt x="69" y="77"/>
                    </a:lnTo>
                    <a:lnTo>
                      <a:pt x="63" y="73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71" y="75"/>
                    </a:lnTo>
                    <a:close/>
                    <a:moveTo>
                      <a:pt x="69" y="77"/>
                    </a:moveTo>
                    <a:lnTo>
                      <a:pt x="63" y="82"/>
                    </a:lnTo>
                    <a:lnTo>
                      <a:pt x="59" y="88"/>
                    </a:lnTo>
                    <a:lnTo>
                      <a:pt x="54" y="82"/>
                    </a:lnTo>
                    <a:lnTo>
                      <a:pt x="57" y="77"/>
                    </a:lnTo>
                    <a:lnTo>
                      <a:pt x="63" y="73"/>
                    </a:lnTo>
                    <a:lnTo>
                      <a:pt x="69" y="77"/>
                    </a:lnTo>
                    <a:close/>
                    <a:moveTo>
                      <a:pt x="59" y="88"/>
                    </a:moveTo>
                    <a:lnTo>
                      <a:pt x="54" y="92"/>
                    </a:lnTo>
                    <a:lnTo>
                      <a:pt x="50" y="96"/>
                    </a:lnTo>
                    <a:lnTo>
                      <a:pt x="44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9" y="88"/>
                    </a:lnTo>
                    <a:close/>
                    <a:moveTo>
                      <a:pt x="50" y="96"/>
                    </a:moveTo>
                    <a:lnTo>
                      <a:pt x="44" y="100"/>
                    </a:lnTo>
                    <a:lnTo>
                      <a:pt x="38" y="105"/>
                    </a:lnTo>
                    <a:lnTo>
                      <a:pt x="34" y="100"/>
                    </a:lnTo>
                    <a:lnTo>
                      <a:pt x="40" y="94"/>
                    </a:lnTo>
                    <a:lnTo>
                      <a:pt x="44" y="90"/>
                    </a:lnTo>
                    <a:lnTo>
                      <a:pt x="50" y="96"/>
                    </a:lnTo>
                    <a:close/>
                    <a:moveTo>
                      <a:pt x="38" y="105"/>
                    </a:moveTo>
                    <a:lnTo>
                      <a:pt x="21" y="119"/>
                    </a:lnTo>
                    <a:lnTo>
                      <a:pt x="15" y="113"/>
                    </a:lnTo>
                    <a:lnTo>
                      <a:pt x="34" y="100"/>
                    </a:lnTo>
                    <a:lnTo>
                      <a:pt x="38" y="105"/>
                    </a:lnTo>
                    <a:close/>
                    <a:moveTo>
                      <a:pt x="15" y="115"/>
                    </a:moveTo>
                    <a:lnTo>
                      <a:pt x="15" y="113"/>
                    </a:lnTo>
                    <a:lnTo>
                      <a:pt x="19" y="115"/>
                    </a:lnTo>
                    <a:lnTo>
                      <a:pt x="15" y="115"/>
                    </a:lnTo>
                    <a:close/>
                    <a:moveTo>
                      <a:pt x="23" y="115"/>
                    </a:moveTo>
                    <a:lnTo>
                      <a:pt x="23" y="175"/>
                    </a:lnTo>
                    <a:lnTo>
                      <a:pt x="15" y="175"/>
                    </a:lnTo>
                    <a:lnTo>
                      <a:pt x="15" y="115"/>
                    </a:lnTo>
                    <a:lnTo>
                      <a:pt x="23" y="115"/>
                    </a:lnTo>
                    <a:close/>
                    <a:moveTo>
                      <a:pt x="23" y="175"/>
                    </a:moveTo>
                    <a:lnTo>
                      <a:pt x="23" y="176"/>
                    </a:lnTo>
                    <a:lnTo>
                      <a:pt x="21" y="176"/>
                    </a:lnTo>
                    <a:lnTo>
                      <a:pt x="19" y="175"/>
                    </a:lnTo>
                    <a:lnTo>
                      <a:pt x="23" y="175"/>
                    </a:lnTo>
                    <a:close/>
                    <a:moveTo>
                      <a:pt x="21" y="176"/>
                    </a:moveTo>
                    <a:lnTo>
                      <a:pt x="7" y="188"/>
                    </a:lnTo>
                    <a:lnTo>
                      <a:pt x="2" y="180"/>
                    </a:lnTo>
                    <a:lnTo>
                      <a:pt x="15" y="171"/>
                    </a:lnTo>
                    <a:lnTo>
                      <a:pt x="21" y="176"/>
                    </a:lnTo>
                    <a:close/>
                    <a:moveTo>
                      <a:pt x="7" y="188"/>
                    </a:moveTo>
                    <a:lnTo>
                      <a:pt x="0" y="192"/>
                    </a:lnTo>
                    <a:lnTo>
                      <a:pt x="0" y="184"/>
                    </a:lnTo>
                    <a:lnTo>
                      <a:pt x="6" y="184"/>
                    </a:lnTo>
                    <a:lnTo>
                      <a:pt x="7" y="188"/>
                    </a:lnTo>
                    <a:close/>
                    <a:moveTo>
                      <a:pt x="0" y="184"/>
                    </a:moveTo>
                    <a:lnTo>
                      <a:pt x="0" y="46"/>
                    </a:lnTo>
                    <a:lnTo>
                      <a:pt x="9" y="46"/>
                    </a:lnTo>
                    <a:lnTo>
                      <a:pt x="9" y="184"/>
                    </a:lnTo>
                    <a:lnTo>
                      <a:pt x="0" y="184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6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39" name="Freeform 92"/>
              <p:cNvSpPr>
                <a:spLocks noEditPoints="1"/>
              </p:cNvSpPr>
              <p:nvPr/>
            </p:nvSpPr>
            <p:spPr>
              <a:xfrm>
                <a:off x="3623" y="2039"/>
                <a:ext cx="21" cy="50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9" y="35"/>
                  </a:cxn>
                  <a:cxn ang="0">
                    <a:pos x="6" y="46"/>
                  </a:cxn>
                  <a:cxn ang="0">
                    <a:pos x="2" y="40"/>
                  </a:cxn>
                  <a:cxn ang="0">
                    <a:pos x="15" y="29"/>
                  </a:cxn>
                  <a:cxn ang="0">
                    <a:pos x="19" y="35"/>
                  </a:cxn>
                  <a:cxn ang="0">
                    <a:pos x="6" y="46"/>
                  </a:cxn>
                  <a:cxn ang="0">
                    <a:pos x="0" y="50"/>
                  </a:cxn>
                  <a:cxn ang="0">
                    <a:pos x="0" y="42"/>
                  </a:cxn>
                  <a:cxn ang="0">
                    <a:pos x="4" y="42"/>
                  </a:cxn>
                  <a:cxn ang="0">
                    <a:pos x="6" y="46"/>
                  </a:cxn>
                  <a:cxn ang="0">
                    <a:pos x="0" y="42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42"/>
                  </a:cxn>
                  <a:cxn ang="0">
                    <a:pos x="0" y="42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0" y="17"/>
                  </a:cxn>
                  <a:cxn ang="0">
                    <a:pos x="2" y="13"/>
                  </a:cxn>
                  <a:cxn ang="0">
                    <a:pos x="15" y="4"/>
                  </a:cxn>
                  <a:cxn ang="0">
                    <a:pos x="19" y="10"/>
                  </a:cxn>
                  <a:cxn ang="0">
                    <a:pos x="6" y="21"/>
                  </a:cxn>
                  <a:cxn ang="0">
                    <a:pos x="2" y="13"/>
                  </a:cxn>
                  <a:cxn ang="0">
                    <a:pos x="15" y="4"/>
                  </a:cxn>
                  <a:cxn ang="0">
                    <a:pos x="21" y="0"/>
                  </a:cxn>
                  <a:cxn ang="0">
                    <a:pos x="21" y="8"/>
                  </a:cxn>
                  <a:cxn ang="0">
                    <a:pos x="17" y="8"/>
                  </a:cxn>
                  <a:cxn ang="0">
                    <a:pos x="15" y="4"/>
                  </a:cxn>
                  <a:cxn ang="0">
                    <a:pos x="21" y="8"/>
                  </a:cxn>
                  <a:cxn ang="0">
                    <a:pos x="21" y="33"/>
                  </a:cxn>
                  <a:cxn ang="0">
                    <a:pos x="14" y="33"/>
                  </a:cxn>
                  <a:cxn ang="0">
                    <a:pos x="14" y="8"/>
                  </a:cxn>
                  <a:cxn ang="0">
                    <a:pos x="21" y="8"/>
                  </a:cxn>
                  <a:cxn ang="0">
                    <a:pos x="21" y="33"/>
                  </a:cxn>
                  <a:cxn ang="0">
                    <a:pos x="21" y="35"/>
                  </a:cxn>
                  <a:cxn ang="0">
                    <a:pos x="19" y="35"/>
                  </a:cxn>
                  <a:cxn ang="0">
                    <a:pos x="17" y="33"/>
                  </a:cxn>
                  <a:cxn ang="0">
                    <a:pos x="21" y="33"/>
                  </a:cxn>
                </a:cxnLst>
                <a:rect l="l" t="t" r="GT0" b="GT1"/>
                <a:pathLst>
                  <a:path w="21" h="50">
                    <a:moveTo>
                      <a:pt x="19" y="35"/>
                    </a:moveTo>
                    <a:lnTo>
                      <a:pt x="6" y="46"/>
                    </a:lnTo>
                    <a:lnTo>
                      <a:pt x="2" y="40"/>
                    </a:lnTo>
                    <a:lnTo>
                      <a:pt x="15" y="29"/>
                    </a:lnTo>
                    <a:lnTo>
                      <a:pt x="19" y="35"/>
                    </a:lnTo>
                    <a:close/>
                    <a:moveTo>
                      <a:pt x="6" y="46"/>
                    </a:moveTo>
                    <a:lnTo>
                      <a:pt x="0" y="50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6" y="46"/>
                    </a:lnTo>
                    <a:close/>
                    <a:moveTo>
                      <a:pt x="0" y="42"/>
                    </a:moveTo>
                    <a:lnTo>
                      <a:pt x="0" y="17"/>
                    </a:lnTo>
                    <a:lnTo>
                      <a:pt x="8" y="17"/>
                    </a:lnTo>
                    <a:lnTo>
                      <a:pt x="8" y="42"/>
                    </a:lnTo>
                    <a:lnTo>
                      <a:pt x="0" y="42"/>
                    </a:lnTo>
                    <a:close/>
                    <a:moveTo>
                      <a:pt x="0" y="17"/>
                    </a:moveTo>
                    <a:lnTo>
                      <a:pt x="0" y="15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0" y="17"/>
                    </a:lnTo>
                    <a:close/>
                    <a:moveTo>
                      <a:pt x="2" y="13"/>
                    </a:moveTo>
                    <a:lnTo>
                      <a:pt x="15" y="4"/>
                    </a:lnTo>
                    <a:lnTo>
                      <a:pt x="19" y="10"/>
                    </a:lnTo>
                    <a:lnTo>
                      <a:pt x="6" y="21"/>
                    </a:lnTo>
                    <a:lnTo>
                      <a:pt x="2" y="13"/>
                    </a:lnTo>
                    <a:close/>
                    <a:moveTo>
                      <a:pt x="15" y="4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5" y="4"/>
                    </a:lnTo>
                    <a:close/>
                    <a:moveTo>
                      <a:pt x="21" y="8"/>
                    </a:moveTo>
                    <a:lnTo>
                      <a:pt x="21" y="33"/>
                    </a:lnTo>
                    <a:lnTo>
                      <a:pt x="14" y="33"/>
                    </a:lnTo>
                    <a:lnTo>
                      <a:pt x="14" y="8"/>
                    </a:lnTo>
                    <a:lnTo>
                      <a:pt x="21" y="8"/>
                    </a:lnTo>
                    <a:close/>
                    <a:moveTo>
                      <a:pt x="21" y="33"/>
                    </a:moveTo>
                    <a:lnTo>
                      <a:pt x="21" y="35"/>
                    </a:lnTo>
                    <a:lnTo>
                      <a:pt x="19" y="35"/>
                    </a:lnTo>
                    <a:lnTo>
                      <a:pt x="17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</p:grpSp>
        <p:grpSp>
          <p:nvGrpSpPr>
            <p:cNvPr id="3123" name="Group 93"/>
            <p:cNvGrpSpPr/>
            <p:nvPr/>
          </p:nvGrpSpPr>
          <p:grpSpPr>
            <a:xfrm>
              <a:off x="4446" y="1497"/>
              <a:ext cx="202" cy="349"/>
              <a:chOff x="1926" y="2047"/>
              <a:chExt cx="257" cy="445"/>
            </a:xfrm>
          </p:grpSpPr>
          <p:sp>
            <p:nvSpPr>
              <p:cNvPr id="3124" name="Freeform 94"/>
              <p:cNvSpPr/>
              <p:nvPr/>
            </p:nvSpPr>
            <p:spPr>
              <a:xfrm>
                <a:off x="1976" y="2047"/>
                <a:ext cx="13" cy="34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3" y="25"/>
                  </a:cxn>
                  <a:cxn ang="0">
                    <a:pos x="0" y="34"/>
                  </a:cxn>
                  <a:cxn ang="0">
                    <a:pos x="0" y="9"/>
                  </a:cxn>
                  <a:cxn ang="0">
                    <a:pos x="13" y="0"/>
                  </a:cxn>
                  <a:cxn ang="0">
                    <a:pos x="13" y="25"/>
                  </a:cxn>
                </a:cxnLst>
                <a:rect l="l" t="t" r="GT0" b="GT1"/>
                <a:pathLst>
                  <a:path w="13" h="34">
                    <a:moveTo>
                      <a:pt x="13" y="25"/>
                    </a:moveTo>
                    <a:lnTo>
                      <a:pt x="0" y="34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25" name="Freeform 95"/>
              <p:cNvSpPr/>
              <p:nvPr/>
            </p:nvSpPr>
            <p:spPr>
              <a:xfrm>
                <a:off x="1930" y="2275"/>
                <a:ext cx="92" cy="210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3" y="200"/>
                  </a:cxn>
                  <a:cxn ang="0">
                    <a:pos x="0" y="210"/>
                  </a:cxn>
                  <a:cxn ang="0">
                    <a:pos x="0" y="71"/>
                  </a:cxn>
                  <a:cxn ang="0">
                    <a:pos x="13" y="62"/>
                  </a:cxn>
                  <a:cxn ang="0">
                    <a:pos x="13" y="123"/>
                  </a:cxn>
                  <a:cxn ang="0">
                    <a:pos x="79" y="73"/>
                  </a:cxn>
                  <a:cxn ang="0">
                    <a:pos x="79" y="12"/>
                  </a:cxn>
                  <a:cxn ang="0">
                    <a:pos x="92" y="0"/>
                  </a:cxn>
                  <a:cxn ang="0">
                    <a:pos x="92" y="139"/>
                  </a:cxn>
                  <a:cxn ang="0">
                    <a:pos x="79" y="148"/>
                  </a:cxn>
                  <a:cxn ang="0">
                    <a:pos x="79" y="87"/>
                  </a:cxn>
                  <a:cxn ang="0">
                    <a:pos x="13" y="137"/>
                  </a:cxn>
                  <a:cxn ang="0">
                    <a:pos x="13" y="200"/>
                  </a:cxn>
                </a:cxnLst>
                <a:rect l="l" t="t" r="GT0" b="GT1"/>
                <a:pathLst>
                  <a:path w="92" h="210">
                    <a:moveTo>
                      <a:pt x="13" y="200"/>
                    </a:moveTo>
                    <a:lnTo>
                      <a:pt x="0" y="210"/>
                    </a:lnTo>
                    <a:lnTo>
                      <a:pt x="0" y="71"/>
                    </a:lnTo>
                    <a:lnTo>
                      <a:pt x="13" y="62"/>
                    </a:lnTo>
                    <a:lnTo>
                      <a:pt x="13" y="123"/>
                    </a:lnTo>
                    <a:lnTo>
                      <a:pt x="79" y="73"/>
                    </a:lnTo>
                    <a:lnTo>
                      <a:pt x="79" y="12"/>
                    </a:lnTo>
                    <a:lnTo>
                      <a:pt x="92" y="0"/>
                    </a:lnTo>
                    <a:lnTo>
                      <a:pt x="92" y="139"/>
                    </a:lnTo>
                    <a:lnTo>
                      <a:pt x="79" y="148"/>
                    </a:lnTo>
                    <a:lnTo>
                      <a:pt x="79" y="87"/>
                    </a:lnTo>
                    <a:lnTo>
                      <a:pt x="13" y="137"/>
                    </a:lnTo>
                    <a:lnTo>
                      <a:pt x="13" y="20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26" name="Freeform 96"/>
              <p:cNvSpPr/>
              <p:nvPr/>
            </p:nvSpPr>
            <p:spPr>
              <a:xfrm>
                <a:off x="2053" y="2354"/>
                <a:ext cx="13" cy="37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3" y="27"/>
                  </a:cxn>
                  <a:cxn ang="0">
                    <a:pos x="0" y="37"/>
                  </a:cxn>
                  <a:cxn ang="0">
                    <a:pos x="0" y="12"/>
                  </a:cxn>
                  <a:cxn ang="0">
                    <a:pos x="13" y="0"/>
                  </a:cxn>
                  <a:cxn ang="0">
                    <a:pos x="13" y="27"/>
                  </a:cxn>
                </a:cxnLst>
                <a:rect l="l" t="t" r="GT0" b="GT1"/>
                <a:pathLst>
                  <a:path w="13" h="37">
                    <a:moveTo>
                      <a:pt x="13" y="27"/>
                    </a:moveTo>
                    <a:lnTo>
                      <a:pt x="0" y="37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27" name="Freeform 97"/>
              <p:cNvSpPr>
                <a:spLocks noEditPoints="1"/>
              </p:cNvSpPr>
              <p:nvPr/>
            </p:nvSpPr>
            <p:spPr>
              <a:xfrm>
                <a:off x="2097" y="2175"/>
                <a:ext cx="81" cy="181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3" y="46"/>
                  </a:cxn>
                  <a:cxn ang="0">
                    <a:pos x="13" y="98"/>
                  </a:cxn>
                  <a:cxn ang="0">
                    <a:pos x="34" y="83"/>
                  </a:cxn>
                  <a:cxn ang="0">
                    <a:pos x="48" y="71"/>
                  </a:cxn>
                  <a:cxn ang="0">
                    <a:pos x="59" y="58"/>
                  </a:cxn>
                  <a:cxn ang="0">
                    <a:pos x="61" y="52"/>
                  </a:cxn>
                  <a:cxn ang="0">
                    <a:pos x="65" y="45"/>
                  </a:cxn>
                  <a:cxn ang="0">
                    <a:pos x="65" y="39"/>
                  </a:cxn>
                  <a:cxn ang="0">
                    <a:pos x="67" y="33"/>
                  </a:cxn>
                  <a:cxn ang="0">
                    <a:pos x="65" y="27"/>
                  </a:cxn>
                  <a:cxn ang="0">
                    <a:pos x="65" y="22"/>
                  </a:cxn>
                  <a:cxn ang="0">
                    <a:pos x="61" y="20"/>
                  </a:cxn>
                  <a:cxn ang="0">
                    <a:pos x="59" y="18"/>
                  </a:cxn>
                  <a:cxn ang="0">
                    <a:pos x="54" y="20"/>
                  </a:cxn>
                  <a:cxn ang="0">
                    <a:pos x="48" y="22"/>
                  </a:cxn>
                  <a:cxn ang="0">
                    <a:pos x="40" y="25"/>
                  </a:cxn>
                  <a:cxn ang="0">
                    <a:pos x="33" y="31"/>
                  </a:cxn>
                  <a:cxn ang="0">
                    <a:pos x="13" y="46"/>
                  </a:cxn>
                  <a:cxn ang="0">
                    <a:pos x="0" y="43"/>
                  </a:cxn>
                  <a:cxn ang="0">
                    <a:pos x="31" y="22"/>
                  </a:cxn>
                  <a:cxn ang="0">
                    <a:pos x="40" y="12"/>
                  </a:cxn>
                  <a:cxn ang="0">
                    <a:pos x="50" y="6"/>
                  </a:cxn>
                  <a:cxn ang="0">
                    <a:pos x="58" y="2"/>
                  </a:cxn>
                  <a:cxn ang="0">
                    <a:pos x="63" y="0"/>
                  </a:cxn>
                  <a:cxn ang="0">
                    <a:pos x="71" y="0"/>
                  </a:cxn>
                  <a:cxn ang="0">
                    <a:pos x="77" y="4"/>
                  </a:cxn>
                  <a:cxn ang="0">
                    <a:pos x="81" y="12"/>
                  </a:cxn>
                  <a:cxn ang="0">
                    <a:pos x="81" y="20"/>
                  </a:cxn>
                  <a:cxn ang="0">
                    <a:pos x="81" y="31"/>
                  </a:cxn>
                  <a:cxn ang="0">
                    <a:pos x="77" y="43"/>
                  </a:cxn>
                  <a:cxn ang="0">
                    <a:pos x="71" y="54"/>
                  </a:cxn>
                  <a:cxn ang="0">
                    <a:pos x="65" y="66"/>
                  </a:cxn>
                  <a:cxn ang="0">
                    <a:pos x="59" y="75"/>
                  </a:cxn>
                  <a:cxn ang="0">
                    <a:pos x="52" y="81"/>
                  </a:cxn>
                  <a:cxn ang="0">
                    <a:pos x="42" y="91"/>
                  </a:cxn>
                  <a:cxn ang="0">
                    <a:pos x="33" y="98"/>
                  </a:cxn>
                  <a:cxn ang="0">
                    <a:pos x="13" y="112"/>
                  </a:cxn>
                  <a:cxn ang="0">
                    <a:pos x="13" y="169"/>
                  </a:cxn>
                  <a:cxn ang="0">
                    <a:pos x="0" y="181"/>
                  </a:cxn>
                  <a:cxn ang="0">
                    <a:pos x="0" y="43"/>
                  </a:cxn>
                </a:cxnLst>
                <a:rect l="l" t="t" r="GT0" b="GT1"/>
                <a:pathLst>
                  <a:path w="81" h="181">
                    <a:moveTo>
                      <a:pt x="13" y="46"/>
                    </a:moveTo>
                    <a:lnTo>
                      <a:pt x="13" y="98"/>
                    </a:lnTo>
                    <a:lnTo>
                      <a:pt x="34" y="83"/>
                    </a:lnTo>
                    <a:lnTo>
                      <a:pt x="48" y="71"/>
                    </a:lnTo>
                    <a:lnTo>
                      <a:pt x="59" y="58"/>
                    </a:lnTo>
                    <a:lnTo>
                      <a:pt x="61" y="52"/>
                    </a:lnTo>
                    <a:lnTo>
                      <a:pt x="65" y="45"/>
                    </a:lnTo>
                    <a:lnTo>
                      <a:pt x="65" y="39"/>
                    </a:lnTo>
                    <a:lnTo>
                      <a:pt x="67" y="33"/>
                    </a:lnTo>
                    <a:lnTo>
                      <a:pt x="65" y="27"/>
                    </a:lnTo>
                    <a:lnTo>
                      <a:pt x="65" y="22"/>
                    </a:lnTo>
                    <a:lnTo>
                      <a:pt x="61" y="20"/>
                    </a:lnTo>
                    <a:lnTo>
                      <a:pt x="59" y="18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0" y="25"/>
                    </a:lnTo>
                    <a:lnTo>
                      <a:pt x="33" y="31"/>
                    </a:lnTo>
                    <a:lnTo>
                      <a:pt x="13" y="46"/>
                    </a:lnTo>
                    <a:close/>
                    <a:moveTo>
                      <a:pt x="0" y="43"/>
                    </a:moveTo>
                    <a:lnTo>
                      <a:pt x="31" y="22"/>
                    </a:lnTo>
                    <a:lnTo>
                      <a:pt x="40" y="12"/>
                    </a:lnTo>
                    <a:lnTo>
                      <a:pt x="50" y="6"/>
                    </a:lnTo>
                    <a:lnTo>
                      <a:pt x="58" y="2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7" y="4"/>
                    </a:lnTo>
                    <a:lnTo>
                      <a:pt x="81" y="12"/>
                    </a:lnTo>
                    <a:lnTo>
                      <a:pt x="81" y="20"/>
                    </a:lnTo>
                    <a:lnTo>
                      <a:pt x="81" y="31"/>
                    </a:lnTo>
                    <a:lnTo>
                      <a:pt x="77" y="43"/>
                    </a:lnTo>
                    <a:lnTo>
                      <a:pt x="71" y="54"/>
                    </a:lnTo>
                    <a:lnTo>
                      <a:pt x="65" y="66"/>
                    </a:lnTo>
                    <a:lnTo>
                      <a:pt x="59" y="75"/>
                    </a:lnTo>
                    <a:lnTo>
                      <a:pt x="52" y="81"/>
                    </a:lnTo>
                    <a:lnTo>
                      <a:pt x="42" y="91"/>
                    </a:lnTo>
                    <a:lnTo>
                      <a:pt x="33" y="98"/>
                    </a:lnTo>
                    <a:lnTo>
                      <a:pt x="13" y="112"/>
                    </a:lnTo>
                    <a:lnTo>
                      <a:pt x="13" y="169"/>
                    </a:lnTo>
                    <a:lnTo>
                      <a:pt x="0" y="18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28" name="Freeform 98"/>
              <p:cNvSpPr/>
              <p:nvPr/>
            </p:nvSpPr>
            <p:spPr>
              <a:xfrm>
                <a:off x="2162" y="2271"/>
                <a:ext cx="14" cy="35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4" y="25"/>
                  </a:cxn>
                  <a:cxn ang="0">
                    <a:pos x="0" y="35"/>
                  </a:cxn>
                  <a:cxn ang="0">
                    <a:pos x="0" y="10"/>
                  </a:cxn>
                  <a:cxn ang="0">
                    <a:pos x="14" y="0"/>
                  </a:cxn>
                  <a:cxn ang="0">
                    <a:pos x="14" y="25"/>
                  </a:cxn>
                </a:cxnLst>
                <a:rect l="l" t="t" r="GT0" b="GT1"/>
                <a:pathLst>
                  <a:path w="14" h="35">
                    <a:moveTo>
                      <a:pt x="14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4" y="0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29" name="Freeform 99"/>
              <p:cNvSpPr>
                <a:spLocks noEditPoints="1"/>
              </p:cNvSpPr>
              <p:nvPr/>
            </p:nvSpPr>
            <p:spPr>
              <a:xfrm>
                <a:off x="1926" y="2268"/>
                <a:ext cx="100" cy="224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6" y="221"/>
                  </a:cxn>
                  <a:cxn ang="0">
                    <a:pos x="15" y="203"/>
                  </a:cxn>
                  <a:cxn ang="0">
                    <a:pos x="6" y="221"/>
                  </a:cxn>
                  <a:cxn ang="0">
                    <a:pos x="0" y="217"/>
                  </a:cxn>
                  <a:cxn ang="0">
                    <a:pos x="6" y="221"/>
                  </a:cxn>
                  <a:cxn ang="0">
                    <a:pos x="0" y="78"/>
                  </a:cxn>
                  <a:cxn ang="0">
                    <a:pos x="8" y="217"/>
                  </a:cxn>
                  <a:cxn ang="0">
                    <a:pos x="0" y="78"/>
                  </a:cxn>
                  <a:cxn ang="0">
                    <a:pos x="2" y="76"/>
                  </a:cxn>
                  <a:cxn ang="0">
                    <a:pos x="0" y="78"/>
                  </a:cxn>
                  <a:cxn ang="0">
                    <a:pos x="15" y="65"/>
                  </a:cxn>
                  <a:cxn ang="0">
                    <a:pos x="6" y="82"/>
                  </a:cxn>
                  <a:cxn ang="0">
                    <a:pos x="15" y="65"/>
                  </a:cxn>
                  <a:cxn ang="0">
                    <a:pos x="21" y="69"/>
                  </a:cxn>
                  <a:cxn ang="0">
                    <a:pos x="15" y="65"/>
                  </a:cxn>
                  <a:cxn ang="0">
                    <a:pos x="21" y="130"/>
                  </a:cxn>
                  <a:cxn ang="0">
                    <a:pos x="13" y="69"/>
                  </a:cxn>
                  <a:cxn ang="0">
                    <a:pos x="19" y="134"/>
                  </a:cxn>
                  <a:cxn ang="0">
                    <a:pos x="13" y="130"/>
                  </a:cxn>
                  <a:cxn ang="0">
                    <a:pos x="19" y="134"/>
                  </a:cxn>
                  <a:cxn ang="0">
                    <a:pos x="81" y="76"/>
                  </a:cxn>
                  <a:cxn ang="0">
                    <a:pos x="19" y="134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6" y="80"/>
                  </a:cxn>
                  <a:cxn ang="0">
                    <a:pos x="79" y="19"/>
                  </a:cxn>
                  <a:cxn ang="0">
                    <a:pos x="86" y="80"/>
                  </a:cxn>
                  <a:cxn ang="0">
                    <a:pos x="79" y="19"/>
                  </a:cxn>
                  <a:cxn ang="0">
                    <a:pos x="81" y="15"/>
                  </a:cxn>
                  <a:cxn ang="0">
                    <a:pos x="79" y="19"/>
                  </a:cxn>
                  <a:cxn ang="0">
                    <a:pos x="94" y="5"/>
                  </a:cxn>
                  <a:cxn ang="0">
                    <a:pos x="84" y="21"/>
                  </a:cxn>
                  <a:cxn ang="0">
                    <a:pos x="94" y="5"/>
                  </a:cxn>
                  <a:cxn ang="0">
                    <a:pos x="100" y="7"/>
                  </a:cxn>
                  <a:cxn ang="0">
                    <a:pos x="94" y="5"/>
                  </a:cxn>
                  <a:cxn ang="0">
                    <a:pos x="100" y="146"/>
                  </a:cxn>
                  <a:cxn ang="0">
                    <a:pos x="92" y="7"/>
                  </a:cxn>
                  <a:cxn ang="0">
                    <a:pos x="100" y="146"/>
                  </a:cxn>
                  <a:cxn ang="0">
                    <a:pos x="98" y="150"/>
                  </a:cxn>
                  <a:cxn ang="0">
                    <a:pos x="100" y="146"/>
                  </a:cxn>
                  <a:cxn ang="0">
                    <a:pos x="84" y="159"/>
                  </a:cxn>
                  <a:cxn ang="0">
                    <a:pos x="94" y="142"/>
                  </a:cxn>
                  <a:cxn ang="0">
                    <a:pos x="84" y="159"/>
                  </a:cxn>
                  <a:cxn ang="0">
                    <a:pos x="79" y="155"/>
                  </a:cxn>
                  <a:cxn ang="0">
                    <a:pos x="84" y="159"/>
                  </a:cxn>
                  <a:cxn ang="0">
                    <a:pos x="79" y="94"/>
                  </a:cxn>
                  <a:cxn ang="0">
                    <a:pos x="86" y="155"/>
                  </a:cxn>
                  <a:cxn ang="0">
                    <a:pos x="81" y="90"/>
                  </a:cxn>
                  <a:cxn ang="0">
                    <a:pos x="86" y="94"/>
                  </a:cxn>
                  <a:cxn ang="0">
                    <a:pos x="81" y="90"/>
                  </a:cxn>
                  <a:cxn ang="0">
                    <a:pos x="19" y="148"/>
                  </a:cxn>
                  <a:cxn ang="0">
                    <a:pos x="81" y="90"/>
                  </a:cxn>
                  <a:cxn ang="0">
                    <a:pos x="13" y="144"/>
                  </a:cxn>
                  <a:cxn ang="0">
                    <a:pos x="15" y="140"/>
                  </a:cxn>
                  <a:cxn ang="0">
                    <a:pos x="13" y="144"/>
                  </a:cxn>
                  <a:cxn ang="0">
                    <a:pos x="21" y="207"/>
                  </a:cxn>
                  <a:cxn ang="0">
                    <a:pos x="13" y="144"/>
                  </a:cxn>
                  <a:cxn ang="0">
                    <a:pos x="21" y="207"/>
                  </a:cxn>
                  <a:cxn ang="0">
                    <a:pos x="19" y="209"/>
                  </a:cxn>
                  <a:cxn ang="0">
                    <a:pos x="21" y="207"/>
                  </a:cxn>
                </a:cxnLst>
                <a:rect l="l" t="t" r="GT0" b="GT1"/>
                <a:pathLst>
                  <a:path w="100" h="224">
                    <a:moveTo>
                      <a:pt x="19" y="209"/>
                    </a:moveTo>
                    <a:lnTo>
                      <a:pt x="6" y="221"/>
                    </a:lnTo>
                    <a:lnTo>
                      <a:pt x="2" y="213"/>
                    </a:lnTo>
                    <a:lnTo>
                      <a:pt x="15" y="203"/>
                    </a:lnTo>
                    <a:lnTo>
                      <a:pt x="19" y="209"/>
                    </a:lnTo>
                    <a:close/>
                    <a:moveTo>
                      <a:pt x="6" y="221"/>
                    </a:moveTo>
                    <a:lnTo>
                      <a:pt x="0" y="224"/>
                    </a:lnTo>
                    <a:lnTo>
                      <a:pt x="0" y="217"/>
                    </a:lnTo>
                    <a:lnTo>
                      <a:pt x="4" y="217"/>
                    </a:lnTo>
                    <a:lnTo>
                      <a:pt x="6" y="221"/>
                    </a:lnTo>
                    <a:close/>
                    <a:moveTo>
                      <a:pt x="0" y="217"/>
                    </a:moveTo>
                    <a:lnTo>
                      <a:pt x="0" y="78"/>
                    </a:lnTo>
                    <a:lnTo>
                      <a:pt x="8" y="78"/>
                    </a:lnTo>
                    <a:lnTo>
                      <a:pt x="8" y="217"/>
                    </a:lnTo>
                    <a:lnTo>
                      <a:pt x="0" y="217"/>
                    </a:lnTo>
                    <a:close/>
                    <a:moveTo>
                      <a:pt x="0" y="78"/>
                    </a:moveTo>
                    <a:lnTo>
                      <a:pt x="0" y="76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  <a:moveTo>
                      <a:pt x="2" y="76"/>
                    </a:moveTo>
                    <a:lnTo>
                      <a:pt x="15" y="65"/>
                    </a:lnTo>
                    <a:lnTo>
                      <a:pt x="19" y="73"/>
                    </a:lnTo>
                    <a:lnTo>
                      <a:pt x="6" y="82"/>
                    </a:lnTo>
                    <a:lnTo>
                      <a:pt x="2" y="76"/>
                    </a:lnTo>
                    <a:close/>
                    <a:moveTo>
                      <a:pt x="15" y="65"/>
                    </a:moveTo>
                    <a:lnTo>
                      <a:pt x="21" y="61"/>
                    </a:lnTo>
                    <a:lnTo>
                      <a:pt x="21" y="69"/>
                    </a:lnTo>
                    <a:lnTo>
                      <a:pt x="17" y="69"/>
                    </a:lnTo>
                    <a:lnTo>
                      <a:pt x="15" y="65"/>
                    </a:lnTo>
                    <a:close/>
                    <a:moveTo>
                      <a:pt x="21" y="69"/>
                    </a:moveTo>
                    <a:lnTo>
                      <a:pt x="21" y="130"/>
                    </a:lnTo>
                    <a:lnTo>
                      <a:pt x="13" y="130"/>
                    </a:lnTo>
                    <a:lnTo>
                      <a:pt x="13" y="69"/>
                    </a:lnTo>
                    <a:lnTo>
                      <a:pt x="21" y="69"/>
                    </a:lnTo>
                    <a:close/>
                    <a:moveTo>
                      <a:pt x="19" y="134"/>
                    </a:moveTo>
                    <a:lnTo>
                      <a:pt x="13" y="138"/>
                    </a:lnTo>
                    <a:lnTo>
                      <a:pt x="13" y="130"/>
                    </a:lnTo>
                    <a:lnTo>
                      <a:pt x="17" y="130"/>
                    </a:lnTo>
                    <a:lnTo>
                      <a:pt x="19" y="134"/>
                    </a:lnTo>
                    <a:close/>
                    <a:moveTo>
                      <a:pt x="15" y="126"/>
                    </a:moveTo>
                    <a:lnTo>
                      <a:pt x="81" y="76"/>
                    </a:lnTo>
                    <a:lnTo>
                      <a:pt x="84" y="84"/>
                    </a:lnTo>
                    <a:lnTo>
                      <a:pt x="19" y="134"/>
                    </a:lnTo>
                    <a:lnTo>
                      <a:pt x="15" y="126"/>
                    </a:lnTo>
                    <a:close/>
                    <a:moveTo>
                      <a:pt x="86" y="80"/>
                    </a:moveTo>
                    <a:lnTo>
                      <a:pt x="86" y="82"/>
                    </a:lnTo>
                    <a:lnTo>
                      <a:pt x="84" y="84"/>
                    </a:lnTo>
                    <a:lnTo>
                      <a:pt x="83" y="80"/>
                    </a:lnTo>
                    <a:lnTo>
                      <a:pt x="86" y="80"/>
                    </a:lnTo>
                    <a:close/>
                    <a:moveTo>
                      <a:pt x="79" y="80"/>
                    </a:moveTo>
                    <a:lnTo>
                      <a:pt x="79" y="19"/>
                    </a:lnTo>
                    <a:lnTo>
                      <a:pt x="86" y="19"/>
                    </a:lnTo>
                    <a:lnTo>
                      <a:pt x="86" y="80"/>
                    </a:lnTo>
                    <a:lnTo>
                      <a:pt x="79" y="80"/>
                    </a:lnTo>
                    <a:close/>
                    <a:moveTo>
                      <a:pt x="79" y="19"/>
                    </a:moveTo>
                    <a:lnTo>
                      <a:pt x="79" y="17"/>
                    </a:lnTo>
                    <a:lnTo>
                      <a:pt x="81" y="15"/>
                    </a:lnTo>
                    <a:lnTo>
                      <a:pt x="83" y="19"/>
                    </a:lnTo>
                    <a:lnTo>
                      <a:pt x="79" y="19"/>
                    </a:lnTo>
                    <a:close/>
                    <a:moveTo>
                      <a:pt x="81" y="15"/>
                    </a:moveTo>
                    <a:lnTo>
                      <a:pt x="94" y="5"/>
                    </a:lnTo>
                    <a:lnTo>
                      <a:pt x="98" y="11"/>
                    </a:lnTo>
                    <a:lnTo>
                      <a:pt x="84" y="21"/>
                    </a:lnTo>
                    <a:lnTo>
                      <a:pt x="81" y="15"/>
                    </a:lnTo>
                    <a:close/>
                    <a:moveTo>
                      <a:pt x="94" y="5"/>
                    </a:moveTo>
                    <a:lnTo>
                      <a:pt x="100" y="0"/>
                    </a:lnTo>
                    <a:lnTo>
                      <a:pt x="100" y="7"/>
                    </a:lnTo>
                    <a:lnTo>
                      <a:pt x="96" y="7"/>
                    </a:lnTo>
                    <a:lnTo>
                      <a:pt x="94" y="5"/>
                    </a:lnTo>
                    <a:close/>
                    <a:moveTo>
                      <a:pt x="100" y="7"/>
                    </a:moveTo>
                    <a:lnTo>
                      <a:pt x="100" y="146"/>
                    </a:lnTo>
                    <a:lnTo>
                      <a:pt x="92" y="146"/>
                    </a:lnTo>
                    <a:lnTo>
                      <a:pt x="92" y="7"/>
                    </a:lnTo>
                    <a:lnTo>
                      <a:pt x="100" y="7"/>
                    </a:lnTo>
                    <a:close/>
                    <a:moveTo>
                      <a:pt x="100" y="146"/>
                    </a:moveTo>
                    <a:lnTo>
                      <a:pt x="100" y="148"/>
                    </a:lnTo>
                    <a:lnTo>
                      <a:pt x="98" y="150"/>
                    </a:lnTo>
                    <a:lnTo>
                      <a:pt x="96" y="146"/>
                    </a:lnTo>
                    <a:lnTo>
                      <a:pt x="100" y="146"/>
                    </a:lnTo>
                    <a:close/>
                    <a:moveTo>
                      <a:pt x="98" y="150"/>
                    </a:moveTo>
                    <a:lnTo>
                      <a:pt x="84" y="159"/>
                    </a:lnTo>
                    <a:lnTo>
                      <a:pt x="81" y="153"/>
                    </a:lnTo>
                    <a:lnTo>
                      <a:pt x="94" y="142"/>
                    </a:lnTo>
                    <a:lnTo>
                      <a:pt x="98" y="150"/>
                    </a:lnTo>
                    <a:close/>
                    <a:moveTo>
                      <a:pt x="84" y="159"/>
                    </a:moveTo>
                    <a:lnTo>
                      <a:pt x="79" y="165"/>
                    </a:lnTo>
                    <a:lnTo>
                      <a:pt x="79" y="155"/>
                    </a:lnTo>
                    <a:lnTo>
                      <a:pt x="83" y="155"/>
                    </a:lnTo>
                    <a:lnTo>
                      <a:pt x="84" y="159"/>
                    </a:lnTo>
                    <a:close/>
                    <a:moveTo>
                      <a:pt x="79" y="155"/>
                    </a:moveTo>
                    <a:lnTo>
                      <a:pt x="79" y="94"/>
                    </a:lnTo>
                    <a:lnTo>
                      <a:pt x="86" y="94"/>
                    </a:lnTo>
                    <a:lnTo>
                      <a:pt x="86" y="155"/>
                    </a:lnTo>
                    <a:lnTo>
                      <a:pt x="79" y="155"/>
                    </a:lnTo>
                    <a:close/>
                    <a:moveTo>
                      <a:pt x="81" y="90"/>
                    </a:moveTo>
                    <a:lnTo>
                      <a:pt x="86" y="86"/>
                    </a:lnTo>
                    <a:lnTo>
                      <a:pt x="86" y="94"/>
                    </a:lnTo>
                    <a:lnTo>
                      <a:pt x="83" y="94"/>
                    </a:lnTo>
                    <a:lnTo>
                      <a:pt x="81" y="90"/>
                    </a:lnTo>
                    <a:close/>
                    <a:moveTo>
                      <a:pt x="84" y="96"/>
                    </a:moveTo>
                    <a:lnTo>
                      <a:pt x="19" y="148"/>
                    </a:lnTo>
                    <a:lnTo>
                      <a:pt x="15" y="140"/>
                    </a:lnTo>
                    <a:lnTo>
                      <a:pt x="81" y="90"/>
                    </a:lnTo>
                    <a:lnTo>
                      <a:pt x="84" y="96"/>
                    </a:lnTo>
                    <a:close/>
                    <a:moveTo>
                      <a:pt x="13" y="144"/>
                    </a:moveTo>
                    <a:lnTo>
                      <a:pt x="13" y="142"/>
                    </a:lnTo>
                    <a:lnTo>
                      <a:pt x="15" y="140"/>
                    </a:lnTo>
                    <a:lnTo>
                      <a:pt x="17" y="144"/>
                    </a:lnTo>
                    <a:lnTo>
                      <a:pt x="13" y="144"/>
                    </a:lnTo>
                    <a:close/>
                    <a:moveTo>
                      <a:pt x="21" y="144"/>
                    </a:moveTo>
                    <a:lnTo>
                      <a:pt x="21" y="207"/>
                    </a:lnTo>
                    <a:lnTo>
                      <a:pt x="13" y="207"/>
                    </a:lnTo>
                    <a:lnTo>
                      <a:pt x="13" y="144"/>
                    </a:lnTo>
                    <a:lnTo>
                      <a:pt x="21" y="144"/>
                    </a:lnTo>
                    <a:close/>
                    <a:moveTo>
                      <a:pt x="21" y="207"/>
                    </a:moveTo>
                    <a:lnTo>
                      <a:pt x="21" y="209"/>
                    </a:lnTo>
                    <a:lnTo>
                      <a:pt x="19" y="209"/>
                    </a:lnTo>
                    <a:lnTo>
                      <a:pt x="17" y="207"/>
                    </a:lnTo>
                    <a:lnTo>
                      <a:pt x="21" y="20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30" name="Freeform 100"/>
              <p:cNvSpPr>
                <a:spLocks noEditPoints="1"/>
              </p:cNvSpPr>
              <p:nvPr/>
            </p:nvSpPr>
            <p:spPr>
              <a:xfrm>
                <a:off x="2049" y="2346"/>
                <a:ext cx="21" cy="5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19" y="37"/>
                  </a:cxn>
                  <a:cxn ang="0">
                    <a:pos x="6" y="48"/>
                  </a:cxn>
                  <a:cxn ang="0">
                    <a:pos x="0" y="41"/>
                  </a:cxn>
                  <a:cxn ang="0">
                    <a:pos x="13" y="31"/>
                  </a:cxn>
                  <a:cxn ang="0">
                    <a:pos x="19" y="37"/>
                  </a:cxn>
                  <a:cxn ang="0">
                    <a:pos x="6" y="48"/>
                  </a:cxn>
                  <a:cxn ang="0">
                    <a:pos x="0" y="52"/>
                  </a:cxn>
                  <a:cxn ang="0">
                    <a:pos x="0" y="45"/>
                  </a:cxn>
                  <a:cxn ang="0">
                    <a:pos x="4" y="45"/>
                  </a:cxn>
                  <a:cxn ang="0">
                    <a:pos x="6" y="48"/>
                  </a:cxn>
                  <a:cxn ang="0">
                    <a:pos x="0" y="45"/>
                  </a:cxn>
                  <a:cxn ang="0">
                    <a:pos x="0" y="20"/>
                  </a:cxn>
                  <a:cxn ang="0">
                    <a:pos x="8" y="20"/>
                  </a:cxn>
                  <a:cxn ang="0">
                    <a:pos x="8" y="45"/>
                  </a:cxn>
                  <a:cxn ang="0">
                    <a:pos x="0" y="45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13" y="6"/>
                  </a:cxn>
                  <a:cxn ang="0">
                    <a:pos x="19" y="12"/>
                  </a:cxn>
                  <a:cxn ang="0">
                    <a:pos x="6" y="23"/>
                  </a:cxn>
                  <a:cxn ang="0">
                    <a:pos x="0" y="16"/>
                  </a:cxn>
                  <a:cxn ang="0">
                    <a:pos x="13" y="6"/>
                  </a:cxn>
                  <a:cxn ang="0">
                    <a:pos x="21" y="0"/>
                  </a:cxn>
                  <a:cxn ang="0">
                    <a:pos x="21" y="8"/>
                  </a:cxn>
                  <a:cxn ang="0">
                    <a:pos x="17" y="8"/>
                  </a:cxn>
                  <a:cxn ang="0">
                    <a:pos x="13" y="6"/>
                  </a:cxn>
                  <a:cxn ang="0">
                    <a:pos x="21" y="8"/>
                  </a:cxn>
                  <a:cxn ang="0">
                    <a:pos x="21" y="35"/>
                  </a:cxn>
                  <a:cxn ang="0">
                    <a:pos x="13" y="35"/>
                  </a:cxn>
                  <a:cxn ang="0">
                    <a:pos x="13" y="8"/>
                  </a:cxn>
                  <a:cxn ang="0">
                    <a:pos x="21" y="8"/>
                  </a:cxn>
                  <a:cxn ang="0">
                    <a:pos x="21" y="35"/>
                  </a:cxn>
                  <a:cxn ang="0">
                    <a:pos x="21" y="37"/>
                  </a:cxn>
                  <a:cxn ang="0">
                    <a:pos x="19" y="37"/>
                  </a:cxn>
                  <a:cxn ang="0">
                    <a:pos x="17" y="35"/>
                  </a:cxn>
                  <a:cxn ang="0">
                    <a:pos x="21" y="35"/>
                  </a:cxn>
                </a:cxnLst>
                <a:rect l="l" t="t" r="GT0" b="GT1"/>
                <a:pathLst>
                  <a:path w="21" h="52">
                    <a:moveTo>
                      <a:pt x="19" y="37"/>
                    </a:moveTo>
                    <a:lnTo>
                      <a:pt x="6" y="48"/>
                    </a:lnTo>
                    <a:lnTo>
                      <a:pt x="0" y="41"/>
                    </a:lnTo>
                    <a:lnTo>
                      <a:pt x="13" y="31"/>
                    </a:lnTo>
                    <a:lnTo>
                      <a:pt x="19" y="37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5"/>
                    </a:lnTo>
                    <a:lnTo>
                      <a:pt x="4" y="45"/>
                    </a:lnTo>
                    <a:lnTo>
                      <a:pt x="6" y="48"/>
                    </a:lnTo>
                    <a:close/>
                    <a:moveTo>
                      <a:pt x="0" y="45"/>
                    </a:moveTo>
                    <a:lnTo>
                      <a:pt x="0" y="20"/>
                    </a:lnTo>
                    <a:lnTo>
                      <a:pt x="8" y="20"/>
                    </a:lnTo>
                    <a:lnTo>
                      <a:pt x="8" y="45"/>
                    </a:lnTo>
                    <a:lnTo>
                      <a:pt x="0" y="45"/>
                    </a:lnTo>
                    <a:close/>
                    <a:moveTo>
                      <a:pt x="0" y="20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0" y="20"/>
                    </a:lnTo>
                    <a:close/>
                    <a:moveTo>
                      <a:pt x="0" y="16"/>
                    </a:moveTo>
                    <a:lnTo>
                      <a:pt x="13" y="6"/>
                    </a:lnTo>
                    <a:lnTo>
                      <a:pt x="19" y="12"/>
                    </a:lnTo>
                    <a:lnTo>
                      <a:pt x="6" y="23"/>
                    </a:lnTo>
                    <a:lnTo>
                      <a:pt x="0" y="16"/>
                    </a:lnTo>
                    <a:close/>
                    <a:moveTo>
                      <a:pt x="13" y="6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3" y="6"/>
                    </a:lnTo>
                    <a:close/>
                    <a:moveTo>
                      <a:pt x="21" y="8"/>
                    </a:moveTo>
                    <a:lnTo>
                      <a:pt x="21" y="35"/>
                    </a:lnTo>
                    <a:lnTo>
                      <a:pt x="13" y="35"/>
                    </a:lnTo>
                    <a:lnTo>
                      <a:pt x="13" y="8"/>
                    </a:lnTo>
                    <a:lnTo>
                      <a:pt x="21" y="8"/>
                    </a:lnTo>
                    <a:close/>
                    <a:moveTo>
                      <a:pt x="21" y="35"/>
                    </a:moveTo>
                    <a:lnTo>
                      <a:pt x="21" y="37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31" name="Freeform 101"/>
              <p:cNvSpPr>
                <a:spLocks noEditPoints="1"/>
              </p:cNvSpPr>
              <p:nvPr/>
            </p:nvSpPr>
            <p:spPr>
              <a:xfrm>
                <a:off x="2093" y="2172"/>
                <a:ext cx="90" cy="19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1" y="105"/>
                  </a:cxn>
                  <a:cxn ang="0">
                    <a:pos x="37" y="84"/>
                  </a:cxn>
                  <a:cxn ang="0">
                    <a:pos x="38" y="86"/>
                  </a:cxn>
                  <a:cxn ang="0">
                    <a:pos x="48" y="82"/>
                  </a:cxn>
                  <a:cxn ang="0">
                    <a:pos x="65" y="63"/>
                  </a:cxn>
                  <a:cxn ang="0">
                    <a:pos x="65" y="48"/>
                  </a:cxn>
                  <a:cxn ang="0">
                    <a:pos x="65" y="42"/>
                  </a:cxn>
                  <a:cxn ang="0">
                    <a:pos x="67" y="36"/>
                  </a:cxn>
                  <a:cxn ang="0">
                    <a:pos x="67" y="36"/>
                  </a:cxn>
                  <a:cxn ang="0">
                    <a:pos x="71" y="23"/>
                  </a:cxn>
                  <a:cxn ang="0">
                    <a:pos x="58" y="19"/>
                  </a:cxn>
                  <a:cxn ang="0">
                    <a:pos x="35" y="32"/>
                  </a:cxn>
                  <a:cxn ang="0">
                    <a:pos x="15" y="46"/>
                  </a:cxn>
                  <a:cxn ang="0">
                    <a:pos x="17" y="49"/>
                  </a:cxn>
                  <a:cxn ang="0">
                    <a:pos x="2" y="44"/>
                  </a:cxn>
                  <a:cxn ang="0">
                    <a:pos x="31" y="21"/>
                  </a:cxn>
                  <a:cxn ang="0">
                    <a:pos x="35" y="25"/>
                  </a:cxn>
                  <a:cxn ang="0">
                    <a:pos x="38" y="25"/>
                  </a:cxn>
                  <a:cxn ang="0">
                    <a:pos x="42" y="23"/>
                  </a:cxn>
                  <a:cxn ang="0">
                    <a:pos x="52" y="5"/>
                  </a:cxn>
                  <a:cxn ang="0">
                    <a:pos x="56" y="13"/>
                  </a:cxn>
                  <a:cxn ang="0">
                    <a:pos x="62" y="9"/>
                  </a:cxn>
                  <a:cxn ang="0">
                    <a:pos x="62" y="5"/>
                  </a:cxn>
                  <a:cxn ang="0">
                    <a:pos x="65" y="9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86" y="9"/>
                  </a:cxn>
                  <a:cxn ang="0">
                    <a:pos x="88" y="13"/>
                  </a:cxn>
                  <a:cxn ang="0">
                    <a:pos x="88" y="13"/>
                  </a:cxn>
                  <a:cxn ang="0">
                    <a:pos x="81" y="23"/>
                  </a:cxn>
                  <a:cxn ang="0">
                    <a:pos x="79" y="40"/>
                  </a:cxn>
                  <a:cxn ang="0">
                    <a:pos x="77" y="46"/>
                  </a:cxn>
                  <a:cxn ang="0">
                    <a:pos x="85" y="48"/>
                  </a:cxn>
                  <a:cxn ang="0">
                    <a:pos x="83" y="51"/>
                  </a:cxn>
                  <a:cxn ang="0">
                    <a:pos x="83" y="53"/>
                  </a:cxn>
                  <a:cxn ang="0">
                    <a:pos x="83" y="55"/>
                  </a:cxn>
                  <a:cxn ang="0">
                    <a:pos x="83" y="55"/>
                  </a:cxn>
                  <a:cxn ang="0">
                    <a:pos x="71" y="73"/>
                  </a:cxn>
                  <a:cxn ang="0">
                    <a:pos x="69" y="69"/>
                  </a:cxn>
                  <a:cxn ang="0">
                    <a:pos x="65" y="69"/>
                  </a:cxn>
                  <a:cxn ang="0">
                    <a:pos x="62" y="71"/>
                  </a:cxn>
                  <a:cxn ang="0">
                    <a:pos x="58" y="88"/>
                  </a:cxn>
                  <a:cxn ang="0">
                    <a:pos x="54" y="92"/>
                  </a:cxn>
                  <a:cxn ang="0">
                    <a:pos x="50" y="96"/>
                  </a:cxn>
                  <a:cxn ang="0">
                    <a:pos x="50" y="96"/>
                  </a:cxn>
                  <a:cxn ang="0">
                    <a:pos x="13" y="115"/>
                  </a:cxn>
                  <a:cxn ang="0">
                    <a:pos x="21" y="172"/>
                  </a:cxn>
                  <a:cxn ang="0">
                    <a:pos x="21" y="176"/>
                  </a:cxn>
                  <a:cxn ang="0">
                    <a:pos x="15" y="171"/>
                  </a:cxn>
                  <a:cxn ang="0">
                    <a:pos x="8" y="186"/>
                  </a:cxn>
                  <a:cxn ang="0">
                    <a:pos x="0" y="46"/>
                  </a:cxn>
                </a:cxnLst>
                <a:rect l="l" t="t" r="GT0" b="GT1"/>
                <a:pathLst>
                  <a:path w="90" h="192">
                    <a:moveTo>
                      <a:pt x="21" y="49"/>
                    </a:moveTo>
                    <a:lnTo>
                      <a:pt x="21" y="101"/>
                    </a:lnTo>
                    <a:lnTo>
                      <a:pt x="13" y="101"/>
                    </a:lnTo>
                    <a:lnTo>
                      <a:pt x="13" y="49"/>
                    </a:lnTo>
                    <a:lnTo>
                      <a:pt x="21" y="49"/>
                    </a:lnTo>
                    <a:close/>
                    <a:moveTo>
                      <a:pt x="21" y="105"/>
                    </a:moveTo>
                    <a:lnTo>
                      <a:pt x="13" y="109"/>
                    </a:lnTo>
                    <a:lnTo>
                      <a:pt x="13" y="101"/>
                    </a:lnTo>
                    <a:lnTo>
                      <a:pt x="17" y="101"/>
                    </a:lnTo>
                    <a:lnTo>
                      <a:pt x="21" y="105"/>
                    </a:lnTo>
                    <a:close/>
                    <a:moveTo>
                      <a:pt x="15" y="98"/>
                    </a:moveTo>
                    <a:lnTo>
                      <a:pt x="37" y="84"/>
                    </a:lnTo>
                    <a:lnTo>
                      <a:pt x="40" y="90"/>
                    </a:lnTo>
                    <a:lnTo>
                      <a:pt x="21" y="105"/>
                    </a:lnTo>
                    <a:lnTo>
                      <a:pt x="15" y="98"/>
                    </a:lnTo>
                    <a:close/>
                    <a:moveTo>
                      <a:pt x="37" y="84"/>
                    </a:moveTo>
                    <a:lnTo>
                      <a:pt x="37" y="84"/>
                    </a:lnTo>
                    <a:lnTo>
                      <a:pt x="38" y="86"/>
                    </a:lnTo>
                    <a:lnTo>
                      <a:pt x="37" y="84"/>
                    </a:lnTo>
                    <a:close/>
                    <a:moveTo>
                      <a:pt x="37" y="84"/>
                    </a:moveTo>
                    <a:lnTo>
                      <a:pt x="42" y="76"/>
                    </a:lnTo>
                    <a:lnTo>
                      <a:pt x="50" y="71"/>
                    </a:lnTo>
                    <a:lnTo>
                      <a:pt x="56" y="76"/>
                    </a:lnTo>
                    <a:lnTo>
                      <a:pt x="48" y="82"/>
                    </a:lnTo>
                    <a:lnTo>
                      <a:pt x="40" y="90"/>
                    </a:lnTo>
                    <a:lnTo>
                      <a:pt x="37" y="84"/>
                    </a:lnTo>
                    <a:close/>
                    <a:moveTo>
                      <a:pt x="50" y="71"/>
                    </a:moveTo>
                    <a:lnTo>
                      <a:pt x="56" y="65"/>
                    </a:lnTo>
                    <a:lnTo>
                      <a:pt x="60" y="59"/>
                    </a:lnTo>
                    <a:lnTo>
                      <a:pt x="65" y="63"/>
                    </a:lnTo>
                    <a:lnTo>
                      <a:pt x="62" y="71"/>
                    </a:lnTo>
                    <a:lnTo>
                      <a:pt x="56" y="76"/>
                    </a:lnTo>
                    <a:lnTo>
                      <a:pt x="50" y="71"/>
                    </a:lnTo>
                    <a:close/>
                    <a:moveTo>
                      <a:pt x="60" y="59"/>
                    </a:moveTo>
                    <a:lnTo>
                      <a:pt x="63" y="53"/>
                    </a:lnTo>
                    <a:lnTo>
                      <a:pt x="65" y="48"/>
                    </a:lnTo>
                    <a:lnTo>
                      <a:pt x="73" y="49"/>
                    </a:lnTo>
                    <a:lnTo>
                      <a:pt x="69" y="57"/>
                    </a:lnTo>
                    <a:lnTo>
                      <a:pt x="65" y="63"/>
                    </a:lnTo>
                    <a:lnTo>
                      <a:pt x="60" y="59"/>
                    </a:lnTo>
                    <a:close/>
                    <a:moveTo>
                      <a:pt x="65" y="48"/>
                    </a:moveTo>
                    <a:lnTo>
                      <a:pt x="65" y="42"/>
                    </a:lnTo>
                    <a:lnTo>
                      <a:pt x="67" y="36"/>
                    </a:lnTo>
                    <a:lnTo>
                      <a:pt x="75" y="36"/>
                    </a:lnTo>
                    <a:lnTo>
                      <a:pt x="75" y="42"/>
                    </a:lnTo>
                    <a:lnTo>
                      <a:pt x="73" y="49"/>
                    </a:lnTo>
                    <a:lnTo>
                      <a:pt x="65" y="48"/>
                    </a:lnTo>
                    <a:close/>
                    <a:moveTo>
                      <a:pt x="67" y="36"/>
                    </a:moveTo>
                    <a:lnTo>
                      <a:pt x="65" y="30"/>
                    </a:lnTo>
                    <a:lnTo>
                      <a:pt x="65" y="26"/>
                    </a:lnTo>
                    <a:lnTo>
                      <a:pt x="71" y="23"/>
                    </a:lnTo>
                    <a:lnTo>
                      <a:pt x="73" y="28"/>
                    </a:lnTo>
                    <a:lnTo>
                      <a:pt x="75" y="36"/>
                    </a:lnTo>
                    <a:lnTo>
                      <a:pt x="67" y="36"/>
                    </a:lnTo>
                    <a:close/>
                    <a:moveTo>
                      <a:pt x="65" y="26"/>
                    </a:moveTo>
                    <a:lnTo>
                      <a:pt x="63" y="26"/>
                    </a:lnTo>
                    <a:lnTo>
                      <a:pt x="62" y="25"/>
                    </a:lnTo>
                    <a:lnTo>
                      <a:pt x="63" y="17"/>
                    </a:lnTo>
                    <a:lnTo>
                      <a:pt x="67" y="19"/>
                    </a:lnTo>
                    <a:lnTo>
                      <a:pt x="71" y="23"/>
                    </a:lnTo>
                    <a:lnTo>
                      <a:pt x="65" y="26"/>
                    </a:lnTo>
                    <a:close/>
                    <a:moveTo>
                      <a:pt x="62" y="25"/>
                    </a:moveTo>
                    <a:lnTo>
                      <a:pt x="60" y="26"/>
                    </a:lnTo>
                    <a:lnTo>
                      <a:pt x="54" y="28"/>
                    </a:lnTo>
                    <a:lnTo>
                      <a:pt x="50" y="21"/>
                    </a:lnTo>
                    <a:lnTo>
                      <a:pt x="58" y="19"/>
                    </a:lnTo>
                    <a:lnTo>
                      <a:pt x="63" y="17"/>
                    </a:lnTo>
                    <a:lnTo>
                      <a:pt x="62" y="25"/>
                    </a:lnTo>
                    <a:close/>
                    <a:moveTo>
                      <a:pt x="54" y="28"/>
                    </a:moveTo>
                    <a:lnTo>
                      <a:pt x="48" y="32"/>
                    </a:lnTo>
                    <a:lnTo>
                      <a:pt x="38" y="38"/>
                    </a:lnTo>
                    <a:lnTo>
                      <a:pt x="35" y="32"/>
                    </a:lnTo>
                    <a:lnTo>
                      <a:pt x="42" y="25"/>
                    </a:lnTo>
                    <a:lnTo>
                      <a:pt x="50" y="21"/>
                    </a:lnTo>
                    <a:lnTo>
                      <a:pt x="54" y="28"/>
                    </a:lnTo>
                    <a:close/>
                    <a:moveTo>
                      <a:pt x="38" y="38"/>
                    </a:moveTo>
                    <a:lnTo>
                      <a:pt x="21" y="51"/>
                    </a:lnTo>
                    <a:lnTo>
                      <a:pt x="15" y="46"/>
                    </a:lnTo>
                    <a:lnTo>
                      <a:pt x="35" y="32"/>
                    </a:lnTo>
                    <a:lnTo>
                      <a:pt x="38" y="38"/>
                    </a:lnTo>
                    <a:close/>
                    <a:moveTo>
                      <a:pt x="13" y="49"/>
                    </a:moveTo>
                    <a:lnTo>
                      <a:pt x="13" y="48"/>
                    </a:lnTo>
                    <a:lnTo>
                      <a:pt x="15" y="46"/>
                    </a:lnTo>
                    <a:lnTo>
                      <a:pt x="17" y="49"/>
                    </a:lnTo>
                    <a:lnTo>
                      <a:pt x="13" y="49"/>
                    </a:lnTo>
                    <a:close/>
                    <a:moveTo>
                      <a:pt x="2" y="44"/>
                    </a:moveTo>
                    <a:lnTo>
                      <a:pt x="31" y="21"/>
                    </a:lnTo>
                    <a:lnTo>
                      <a:pt x="37" y="26"/>
                    </a:lnTo>
                    <a:lnTo>
                      <a:pt x="8" y="49"/>
                    </a:lnTo>
                    <a:lnTo>
                      <a:pt x="2" y="44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5" y="25"/>
                    </a:lnTo>
                    <a:lnTo>
                      <a:pt x="31" y="21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7" y="26"/>
                    </a:lnTo>
                    <a:lnTo>
                      <a:pt x="31" y="21"/>
                    </a:lnTo>
                    <a:close/>
                    <a:moveTo>
                      <a:pt x="37" y="26"/>
                    </a:moveTo>
                    <a:lnTo>
                      <a:pt x="37" y="26"/>
                    </a:lnTo>
                    <a:lnTo>
                      <a:pt x="35" y="25"/>
                    </a:lnTo>
                    <a:lnTo>
                      <a:pt x="37" y="26"/>
                    </a:lnTo>
                    <a:close/>
                    <a:moveTo>
                      <a:pt x="31" y="21"/>
                    </a:moveTo>
                    <a:lnTo>
                      <a:pt x="33" y="19"/>
                    </a:lnTo>
                    <a:lnTo>
                      <a:pt x="35" y="17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7" y="26"/>
                    </a:lnTo>
                    <a:lnTo>
                      <a:pt x="31" y="21"/>
                    </a:lnTo>
                    <a:close/>
                    <a:moveTo>
                      <a:pt x="35" y="17"/>
                    </a:moveTo>
                    <a:lnTo>
                      <a:pt x="37" y="17"/>
                    </a:lnTo>
                    <a:lnTo>
                      <a:pt x="38" y="15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35" y="17"/>
                    </a:lnTo>
                    <a:close/>
                    <a:moveTo>
                      <a:pt x="38" y="15"/>
                    </a:moveTo>
                    <a:lnTo>
                      <a:pt x="46" y="9"/>
                    </a:lnTo>
                    <a:lnTo>
                      <a:pt x="52" y="5"/>
                    </a:lnTo>
                    <a:lnTo>
                      <a:pt x="56" y="13"/>
                    </a:lnTo>
                    <a:lnTo>
                      <a:pt x="50" y="17"/>
                    </a:lnTo>
                    <a:lnTo>
                      <a:pt x="42" y="23"/>
                    </a:lnTo>
                    <a:lnTo>
                      <a:pt x="38" y="15"/>
                    </a:lnTo>
                    <a:close/>
                    <a:moveTo>
                      <a:pt x="56" y="13"/>
                    </a:moveTo>
                    <a:lnTo>
                      <a:pt x="56" y="13"/>
                    </a:lnTo>
                    <a:lnTo>
                      <a:pt x="54" y="9"/>
                    </a:lnTo>
                    <a:lnTo>
                      <a:pt x="56" y="13"/>
                    </a:lnTo>
                    <a:close/>
                    <a:moveTo>
                      <a:pt x="52" y="5"/>
                    </a:moveTo>
                    <a:lnTo>
                      <a:pt x="56" y="3"/>
                    </a:lnTo>
                    <a:lnTo>
                      <a:pt x="60" y="1"/>
                    </a:lnTo>
                    <a:lnTo>
                      <a:pt x="62" y="9"/>
                    </a:lnTo>
                    <a:lnTo>
                      <a:pt x="60" y="11"/>
                    </a:lnTo>
                    <a:lnTo>
                      <a:pt x="56" y="13"/>
                    </a:lnTo>
                    <a:lnTo>
                      <a:pt x="52" y="5"/>
                    </a:lnTo>
                    <a:close/>
                    <a:moveTo>
                      <a:pt x="62" y="9"/>
                    </a:moveTo>
                    <a:lnTo>
                      <a:pt x="62" y="9"/>
                    </a:lnTo>
                    <a:lnTo>
                      <a:pt x="62" y="5"/>
                    </a:lnTo>
                    <a:lnTo>
                      <a:pt x="62" y="9"/>
                    </a:lnTo>
                    <a:close/>
                    <a:moveTo>
                      <a:pt x="60" y="1"/>
                    </a:moveTo>
                    <a:lnTo>
                      <a:pt x="63" y="1"/>
                    </a:lnTo>
                    <a:lnTo>
                      <a:pt x="65" y="0"/>
                    </a:lnTo>
                    <a:lnTo>
                      <a:pt x="67" y="7"/>
                    </a:lnTo>
                    <a:lnTo>
                      <a:pt x="65" y="9"/>
                    </a:lnTo>
                    <a:lnTo>
                      <a:pt x="62" y="9"/>
                    </a:lnTo>
                    <a:lnTo>
                      <a:pt x="60" y="1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3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7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3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7" y="0"/>
                    </a:lnTo>
                    <a:lnTo>
                      <a:pt x="69" y="0"/>
                    </a:lnTo>
                    <a:lnTo>
                      <a:pt x="69" y="7"/>
                    </a:lnTo>
                    <a:lnTo>
                      <a:pt x="67" y="7"/>
                    </a:lnTo>
                    <a:lnTo>
                      <a:pt x="65" y="0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9" y="0"/>
                    </a:lnTo>
                    <a:close/>
                    <a:moveTo>
                      <a:pt x="71" y="0"/>
                    </a:moveTo>
                    <a:lnTo>
                      <a:pt x="79" y="1"/>
                    </a:lnTo>
                    <a:lnTo>
                      <a:pt x="83" y="5"/>
                    </a:lnTo>
                    <a:lnTo>
                      <a:pt x="77" y="11"/>
                    </a:lnTo>
                    <a:lnTo>
                      <a:pt x="75" y="9"/>
                    </a:lnTo>
                    <a:lnTo>
                      <a:pt x="71" y="7"/>
                    </a:lnTo>
                    <a:lnTo>
                      <a:pt x="71" y="0"/>
                    </a:lnTo>
                    <a:close/>
                    <a:moveTo>
                      <a:pt x="77" y="11"/>
                    </a:moveTo>
                    <a:lnTo>
                      <a:pt x="77" y="11"/>
                    </a:lnTo>
                    <a:lnTo>
                      <a:pt x="81" y="7"/>
                    </a:lnTo>
                    <a:lnTo>
                      <a:pt x="77" y="11"/>
                    </a:lnTo>
                    <a:close/>
                    <a:moveTo>
                      <a:pt x="83" y="5"/>
                    </a:moveTo>
                    <a:lnTo>
                      <a:pt x="86" y="9"/>
                    </a:lnTo>
                    <a:lnTo>
                      <a:pt x="88" y="13"/>
                    </a:lnTo>
                    <a:lnTo>
                      <a:pt x="81" y="15"/>
                    </a:lnTo>
                    <a:lnTo>
                      <a:pt x="79" y="13"/>
                    </a:lnTo>
                    <a:lnTo>
                      <a:pt x="77" y="11"/>
                    </a:lnTo>
                    <a:lnTo>
                      <a:pt x="83" y="5"/>
                    </a:lnTo>
                    <a:close/>
                    <a:moveTo>
                      <a:pt x="88" y="13"/>
                    </a:moveTo>
                    <a:lnTo>
                      <a:pt x="88" y="19"/>
                    </a:lnTo>
                    <a:lnTo>
                      <a:pt x="90" y="23"/>
                    </a:lnTo>
                    <a:lnTo>
                      <a:pt x="81" y="23"/>
                    </a:lnTo>
                    <a:lnTo>
                      <a:pt x="81" y="19"/>
                    </a:lnTo>
                    <a:lnTo>
                      <a:pt x="81" y="15"/>
                    </a:lnTo>
                    <a:lnTo>
                      <a:pt x="88" y="13"/>
                    </a:lnTo>
                    <a:close/>
                    <a:moveTo>
                      <a:pt x="90" y="23"/>
                    </a:moveTo>
                    <a:lnTo>
                      <a:pt x="88" y="28"/>
                    </a:lnTo>
                    <a:lnTo>
                      <a:pt x="88" y="36"/>
                    </a:lnTo>
                    <a:lnTo>
                      <a:pt x="81" y="34"/>
                    </a:lnTo>
                    <a:lnTo>
                      <a:pt x="81" y="28"/>
                    </a:lnTo>
                    <a:lnTo>
                      <a:pt x="81" y="23"/>
                    </a:lnTo>
                    <a:lnTo>
                      <a:pt x="90" y="23"/>
                    </a:lnTo>
                    <a:close/>
                    <a:moveTo>
                      <a:pt x="88" y="36"/>
                    </a:moveTo>
                    <a:lnTo>
                      <a:pt x="86" y="42"/>
                    </a:lnTo>
                    <a:lnTo>
                      <a:pt x="85" y="48"/>
                    </a:lnTo>
                    <a:lnTo>
                      <a:pt x="77" y="46"/>
                    </a:lnTo>
                    <a:lnTo>
                      <a:pt x="79" y="40"/>
                    </a:lnTo>
                    <a:lnTo>
                      <a:pt x="81" y="34"/>
                    </a:lnTo>
                    <a:lnTo>
                      <a:pt x="88" y="36"/>
                    </a:lnTo>
                    <a:close/>
                    <a:moveTo>
                      <a:pt x="77" y="46"/>
                    </a:moveTo>
                    <a:lnTo>
                      <a:pt x="77" y="46"/>
                    </a:lnTo>
                    <a:lnTo>
                      <a:pt x="81" y="46"/>
                    </a:lnTo>
                    <a:lnTo>
                      <a:pt x="77" y="46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77" y="46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81" y="46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49"/>
                    </a:lnTo>
                    <a:lnTo>
                      <a:pt x="83" y="51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85" y="48"/>
                    </a:lnTo>
                    <a:close/>
                    <a:moveTo>
                      <a:pt x="83" y="51"/>
                    </a:moveTo>
                    <a:lnTo>
                      <a:pt x="83" y="53"/>
                    </a:lnTo>
                    <a:lnTo>
                      <a:pt x="83" y="55"/>
                    </a:lnTo>
                    <a:lnTo>
                      <a:pt x="75" y="51"/>
                    </a:lnTo>
                    <a:lnTo>
                      <a:pt x="75" y="49"/>
                    </a:lnTo>
                    <a:lnTo>
                      <a:pt x="77" y="48"/>
                    </a:lnTo>
                    <a:lnTo>
                      <a:pt x="83" y="51"/>
                    </a:lnTo>
                    <a:close/>
                    <a:moveTo>
                      <a:pt x="83" y="55"/>
                    </a:moveTo>
                    <a:lnTo>
                      <a:pt x="77" y="63"/>
                    </a:lnTo>
                    <a:lnTo>
                      <a:pt x="71" y="73"/>
                    </a:lnTo>
                    <a:lnTo>
                      <a:pt x="65" y="67"/>
                    </a:lnTo>
                    <a:lnTo>
                      <a:pt x="71" y="59"/>
                    </a:lnTo>
                    <a:lnTo>
                      <a:pt x="75" y="51"/>
                    </a:lnTo>
                    <a:lnTo>
                      <a:pt x="83" y="55"/>
                    </a:lnTo>
                    <a:close/>
                    <a:moveTo>
                      <a:pt x="65" y="67"/>
                    </a:moveTo>
                    <a:lnTo>
                      <a:pt x="65" y="67"/>
                    </a:lnTo>
                    <a:lnTo>
                      <a:pt x="69" y="69"/>
                    </a:lnTo>
                    <a:lnTo>
                      <a:pt x="65" y="67"/>
                    </a:lnTo>
                    <a:close/>
                    <a:moveTo>
                      <a:pt x="71" y="73"/>
                    </a:moveTo>
                    <a:lnTo>
                      <a:pt x="71" y="73"/>
                    </a:lnTo>
                    <a:lnTo>
                      <a:pt x="65" y="67"/>
                    </a:lnTo>
                    <a:lnTo>
                      <a:pt x="71" y="73"/>
                    </a:lnTo>
                    <a:close/>
                    <a:moveTo>
                      <a:pt x="71" y="73"/>
                    </a:moveTo>
                    <a:lnTo>
                      <a:pt x="71" y="73"/>
                    </a:lnTo>
                    <a:lnTo>
                      <a:pt x="69" y="69"/>
                    </a:lnTo>
                    <a:lnTo>
                      <a:pt x="71" y="73"/>
                    </a:lnTo>
                    <a:close/>
                    <a:moveTo>
                      <a:pt x="71" y="73"/>
                    </a:moveTo>
                    <a:lnTo>
                      <a:pt x="71" y="73"/>
                    </a:lnTo>
                    <a:lnTo>
                      <a:pt x="71" y="74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5" y="67"/>
                    </a:lnTo>
                    <a:lnTo>
                      <a:pt x="71" y="73"/>
                    </a:lnTo>
                    <a:close/>
                    <a:moveTo>
                      <a:pt x="71" y="74"/>
                    </a:moveTo>
                    <a:lnTo>
                      <a:pt x="69" y="74"/>
                    </a:lnTo>
                    <a:lnTo>
                      <a:pt x="69" y="76"/>
                    </a:lnTo>
                    <a:lnTo>
                      <a:pt x="62" y="71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71" y="74"/>
                    </a:lnTo>
                    <a:close/>
                    <a:moveTo>
                      <a:pt x="69" y="76"/>
                    </a:moveTo>
                    <a:lnTo>
                      <a:pt x="63" y="82"/>
                    </a:lnTo>
                    <a:lnTo>
                      <a:pt x="58" y="88"/>
                    </a:lnTo>
                    <a:lnTo>
                      <a:pt x="52" y="82"/>
                    </a:lnTo>
                    <a:lnTo>
                      <a:pt x="58" y="76"/>
                    </a:lnTo>
                    <a:lnTo>
                      <a:pt x="62" y="71"/>
                    </a:lnTo>
                    <a:lnTo>
                      <a:pt x="69" y="76"/>
                    </a:lnTo>
                    <a:close/>
                    <a:moveTo>
                      <a:pt x="58" y="88"/>
                    </a:moveTo>
                    <a:lnTo>
                      <a:pt x="54" y="92"/>
                    </a:lnTo>
                    <a:lnTo>
                      <a:pt x="50" y="96"/>
                    </a:lnTo>
                    <a:lnTo>
                      <a:pt x="44" y="90"/>
                    </a:lnTo>
                    <a:lnTo>
                      <a:pt x="48" y="86"/>
                    </a:lnTo>
                    <a:lnTo>
                      <a:pt x="52" y="82"/>
                    </a:lnTo>
                    <a:lnTo>
                      <a:pt x="58" y="88"/>
                    </a:lnTo>
                    <a:close/>
                    <a:moveTo>
                      <a:pt x="50" y="96"/>
                    </a:moveTo>
                    <a:lnTo>
                      <a:pt x="44" y="99"/>
                    </a:lnTo>
                    <a:lnTo>
                      <a:pt x="38" y="105"/>
                    </a:lnTo>
                    <a:lnTo>
                      <a:pt x="35" y="98"/>
                    </a:lnTo>
                    <a:lnTo>
                      <a:pt x="38" y="94"/>
                    </a:lnTo>
                    <a:lnTo>
                      <a:pt x="44" y="90"/>
                    </a:lnTo>
                    <a:lnTo>
                      <a:pt x="50" y="96"/>
                    </a:lnTo>
                    <a:close/>
                    <a:moveTo>
                      <a:pt x="38" y="105"/>
                    </a:moveTo>
                    <a:lnTo>
                      <a:pt x="21" y="119"/>
                    </a:lnTo>
                    <a:lnTo>
                      <a:pt x="15" y="113"/>
                    </a:lnTo>
                    <a:lnTo>
                      <a:pt x="35" y="98"/>
                    </a:lnTo>
                    <a:lnTo>
                      <a:pt x="38" y="105"/>
                    </a:lnTo>
                    <a:close/>
                    <a:moveTo>
                      <a:pt x="13" y="115"/>
                    </a:moveTo>
                    <a:lnTo>
                      <a:pt x="13" y="113"/>
                    </a:lnTo>
                    <a:lnTo>
                      <a:pt x="15" y="113"/>
                    </a:lnTo>
                    <a:lnTo>
                      <a:pt x="17" y="115"/>
                    </a:lnTo>
                    <a:lnTo>
                      <a:pt x="13" y="115"/>
                    </a:lnTo>
                    <a:close/>
                    <a:moveTo>
                      <a:pt x="21" y="115"/>
                    </a:moveTo>
                    <a:lnTo>
                      <a:pt x="21" y="172"/>
                    </a:lnTo>
                    <a:lnTo>
                      <a:pt x="13" y="172"/>
                    </a:lnTo>
                    <a:lnTo>
                      <a:pt x="13" y="115"/>
                    </a:lnTo>
                    <a:lnTo>
                      <a:pt x="21" y="115"/>
                    </a:lnTo>
                    <a:close/>
                    <a:moveTo>
                      <a:pt x="21" y="172"/>
                    </a:moveTo>
                    <a:lnTo>
                      <a:pt x="21" y="174"/>
                    </a:lnTo>
                    <a:lnTo>
                      <a:pt x="21" y="176"/>
                    </a:lnTo>
                    <a:lnTo>
                      <a:pt x="17" y="172"/>
                    </a:lnTo>
                    <a:lnTo>
                      <a:pt x="21" y="172"/>
                    </a:lnTo>
                    <a:close/>
                    <a:moveTo>
                      <a:pt x="21" y="176"/>
                    </a:moveTo>
                    <a:lnTo>
                      <a:pt x="8" y="186"/>
                    </a:lnTo>
                    <a:lnTo>
                      <a:pt x="2" y="180"/>
                    </a:lnTo>
                    <a:lnTo>
                      <a:pt x="15" y="171"/>
                    </a:lnTo>
                    <a:lnTo>
                      <a:pt x="21" y="176"/>
                    </a:lnTo>
                    <a:close/>
                    <a:moveTo>
                      <a:pt x="8" y="186"/>
                    </a:moveTo>
                    <a:lnTo>
                      <a:pt x="0" y="192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8" y="186"/>
                    </a:lnTo>
                    <a:close/>
                    <a:moveTo>
                      <a:pt x="0" y="184"/>
                    </a:moveTo>
                    <a:lnTo>
                      <a:pt x="0" y="46"/>
                    </a:lnTo>
                    <a:lnTo>
                      <a:pt x="8" y="46"/>
                    </a:lnTo>
                    <a:lnTo>
                      <a:pt x="8" y="184"/>
                    </a:lnTo>
                    <a:lnTo>
                      <a:pt x="0" y="184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3132" name="Freeform 102"/>
              <p:cNvSpPr>
                <a:spLocks noEditPoints="1"/>
              </p:cNvSpPr>
              <p:nvPr/>
            </p:nvSpPr>
            <p:spPr>
              <a:xfrm>
                <a:off x="2158" y="2262"/>
                <a:ext cx="21" cy="52"/>
              </a:xfrm>
              <a:custGeom>
                <a:gdLst>
                  <a:gd name="GT0" fmla="+- l w 0"/>
                  <a:gd name="GT1" fmla="+- t h 0"/>
                </a:gdLst>
                <a:cxnLst>
                  <a:cxn ang="0">
                    <a:pos x="20" y="36"/>
                  </a:cxn>
                  <a:cxn ang="0">
                    <a:pos x="6" y="48"/>
                  </a:cxn>
                  <a:cxn ang="0">
                    <a:pos x="2" y="40"/>
                  </a:cxn>
                  <a:cxn ang="0">
                    <a:pos x="16" y="31"/>
                  </a:cxn>
                  <a:cxn ang="0">
                    <a:pos x="20" y="36"/>
                  </a:cxn>
                  <a:cxn ang="0">
                    <a:pos x="6" y="48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4" y="44"/>
                  </a:cxn>
                  <a:cxn ang="0">
                    <a:pos x="6" y="48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8" y="19"/>
                  </a:cxn>
                  <a:cxn ang="0">
                    <a:pos x="8" y="44"/>
                  </a:cxn>
                  <a:cxn ang="0">
                    <a:pos x="0" y="4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0" y="19"/>
                  </a:cxn>
                  <a:cxn ang="0">
                    <a:pos x="2" y="15"/>
                  </a:cxn>
                  <a:cxn ang="0">
                    <a:pos x="16" y="6"/>
                  </a:cxn>
                  <a:cxn ang="0">
                    <a:pos x="20" y="11"/>
                  </a:cxn>
                  <a:cxn ang="0">
                    <a:pos x="6" y="23"/>
                  </a:cxn>
                  <a:cxn ang="0">
                    <a:pos x="2" y="15"/>
                  </a:cxn>
                  <a:cxn ang="0">
                    <a:pos x="16" y="6"/>
                  </a:cxn>
                  <a:cxn ang="0">
                    <a:pos x="21" y="0"/>
                  </a:cxn>
                  <a:cxn ang="0">
                    <a:pos x="21" y="9"/>
                  </a:cxn>
                  <a:cxn ang="0">
                    <a:pos x="18" y="9"/>
                  </a:cxn>
                  <a:cxn ang="0">
                    <a:pos x="16" y="6"/>
                  </a:cxn>
                  <a:cxn ang="0">
                    <a:pos x="21" y="9"/>
                  </a:cxn>
                  <a:cxn ang="0">
                    <a:pos x="21" y="34"/>
                  </a:cxn>
                  <a:cxn ang="0">
                    <a:pos x="14" y="34"/>
                  </a:cxn>
                  <a:cxn ang="0">
                    <a:pos x="14" y="9"/>
                  </a:cxn>
                  <a:cxn ang="0">
                    <a:pos x="21" y="9"/>
                  </a:cxn>
                  <a:cxn ang="0">
                    <a:pos x="21" y="34"/>
                  </a:cxn>
                  <a:cxn ang="0">
                    <a:pos x="21" y="36"/>
                  </a:cxn>
                  <a:cxn ang="0">
                    <a:pos x="20" y="36"/>
                  </a:cxn>
                  <a:cxn ang="0">
                    <a:pos x="18" y="34"/>
                  </a:cxn>
                  <a:cxn ang="0">
                    <a:pos x="21" y="34"/>
                  </a:cxn>
                </a:cxnLst>
                <a:rect l="l" t="t" r="GT0" b="GT1"/>
                <a:pathLst>
                  <a:path w="21" h="52">
                    <a:moveTo>
                      <a:pt x="20" y="36"/>
                    </a:moveTo>
                    <a:lnTo>
                      <a:pt x="6" y="48"/>
                    </a:lnTo>
                    <a:lnTo>
                      <a:pt x="2" y="40"/>
                    </a:lnTo>
                    <a:lnTo>
                      <a:pt x="16" y="31"/>
                    </a:lnTo>
                    <a:lnTo>
                      <a:pt x="20" y="36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8" y="19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6" y="6"/>
                    </a:lnTo>
                    <a:lnTo>
                      <a:pt x="20" y="11"/>
                    </a:lnTo>
                    <a:lnTo>
                      <a:pt x="6" y="23"/>
                    </a:lnTo>
                    <a:lnTo>
                      <a:pt x="2" y="15"/>
                    </a:lnTo>
                    <a:close/>
                    <a:moveTo>
                      <a:pt x="16" y="6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8" y="9"/>
                    </a:lnTo>
                    <a:lnTo>
                      <a:pt x="16" y="6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4" y="34"/>
                    </a:lnTo>
                    <a:lnTo>
                      <a:pt x="14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  <a:round/>
              </a:ln>
            </p:spPr>
            <p:txBody>
              <a:bodyPr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</p:grpSp>
      </p:grpSp>
      <p:grpSp>
        <p:nvGrpSpPr>
          <p:cNvPr id="3096" name="Group 105"/>
          <p:cNvGrpSpPr/>
          <p:nvPr/>
        </p:nvGrpSpPr>
        <p:grpSpPr>
          <a:xfrm>
            <a:off x="3352800" y="3957638"/>
            <a:ext cx="2335212" cy="1285875"/>
            <a:chOff x="2112" y="2493"/>
            <a:chExt cx="1471" cy="810"/>
          </a:xfrm>
        </p:grpSpPr>
        <p:sp>
          <p:nvSpPr>
            <p:cNvPr id="3113" name="Text Box 106"/>
            <p:cNvSpPr/>
            <p:nvPr/>
          </p:nvSpPr>
          <p:spPr>
            <a:xfrm>
              <a:off x="2112" y="3072"/>
              <a:ext cx="220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>
                  <a:latin typeface="Times New Roman" charset="0"/>
                </a:rPr>
                <a:t>X</a:t>
              </a:r>
              <a:endParaRPr>
                <a:latin typeface="Times New Roman" charset="0"/>
              </a:endParaRPr>
            </a:p>
          </p:txBody>
        </p:sp>
        <p:sp>
          <p:nvSpPr>
            <p:cNvPr id="3114" name="Text Box 107"/>
            <p:cNvSpPr/>
            <p:nvPr/>
          </p:nvSpPr>
          <p:spPr>
            <a:xfrm>
              <a:off x="3363" y="2493"/>
              <a:ext cx="220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>
                  <a:latin typeface="Times New Roman" charset="0"/>
                </a:rPr>
                <a:t>Y</a:t>
              </a:r>
              <a:endParaRPr>
                <a:latin typeface="Times New Roman" charset="0"/>
              </a:endParaRPr>
            </a:p>
          </p:txBody>
        </p:sp>
      </p:grpSp>
      <p:sp>
        <p:nvSpPr>
          <p:cNvPr id="3097" name="Text Box 108"/>
          <p:cNvSpPr/>
          <p:nvPr/>
        </p:nvSpPr>
        <p:spPr>
          <a:xfrm>
            <a:off x="6257925" y="4529138"/>
            <a:ext cx="34925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>
                <a:latin typeface="Times New Roman" charset="0"/>
              </a:rPr>
              <a:t>X</a:t>
            </a:r>
            <a:endParaRPr>
              <a:latin typeface="Times New Roman" charset="0"/>
            </a:endParaRPr>
          </a:p>
        </p:txBody>
      </p:sp>
      <p:sp>
        <p:nvSpPr>
          <p:cNvPr id="3098" name="Text Box 109"/>
          <p:cNvSpPr/>
          <p:nvPr/>
        </p:nvSpPr>
        <p:spPr>
          <a:xfrm>
            <a:off x="8651875" y="4524375"/>
            <a:ext cx="34925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>
                <a:latin typeface="Times New Roman" charset="0"/>
              </a:rPr>
              <a:t>Y</a:t>
            </a:r>
            <a:endParaRPr>
              <a:latin typeface="Times New Roman" charset="0"/>
            </a:endParaRPr>
          </a:p>
        </p:txBody>
      </p:sp>
      <p:grpSp>
        <p:nvGrpSpPr>
          <p:cNvPr id="3099" name="Group 110"/>
          <p:cNvGrpSpPr/>
          <p:nvPr/>
        </p:nvGrpSpPr>
        <p:grpSpPr>
          <a:xfrm>
            <a:off x="6510338" y="3829050"/>
            <a:ext cx="2233612" cy="2038350"/>
            <a:chOff x="4101" y="2316"/>
            <a:chExt cx="1407" cy="1284"/>
          </a:xfrm>
        </p:grpSpPr>
        <p:sp>
          <p:nvSpPr>
            <p:cNvPr id="3110" name="Text Box 111"/>
            <p:cNvSpPr/>
            <p:nvPr/>
          </p:nvSpPr>
          <p:spPr>
            <a:xfrm>
              <a:off x="4101" y="2334"/>
              <a:ext cx="279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>
                  <a:latin typeface="Times New Roman" charset="0"/>
                </a:rPr>
                <a:t>VP</a:t>
              </a:r>
              <a:endParaRPr sz="1600">
                <a:latin typeface="Times New Roman" charset="0"/>
              </a:endParaRPr>
            </a:p>
          </p:txBody>
        </p:sp>
        <p:sp>
          <p:nvSpPr>
            <p:cNvPr id="3111" name="Text Box 112"/>
            <p:cNvSpPr/>
            <p:nvPr/>
          </p:nvSpPr>
          <p:spPr>
            <a:xfrm>
              <a:off x="4110" y="3388"/>
              <a:ext cx="279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>
                  <a:latin typeface="Times New Roman" charset="0"/>
                </a:rPr>
                <a:t>HP</a:t>
              </a:r>
              <a:endParaRPr sz="1600">
                <a:latin typeface="Times New Roman" charset="0"/>
              </a:endParaRPr>
            </a:p>
          </p:txBody>
        </p:sp>
        <p:sp>
          <p:nvSpPr>
            <p:cNvPr id="3112" name="Text Box 113"/>
            <p:cNvSpPr/>
            <p:nvPr/>
          </p:nvSpPr>
          <p:spPr>
            <a:xfrm>
              <a:off x="5250" y="2316"/>
              <a:ext cx="258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>
                  <a:latin typeface="Times New Roman" charset="0"/>
                </a:rPr>
                <a:t>PP</a:t>
              </a:r>
              <a:endParaRPr sz="1600">
                <a:latin typeface="Times New Roman" charset="0"/>
              </a:endParaRPr>
            </a:p>
          </p:txBody>
        </p:sp>
      </p:grpSp>
      <p:sp>
        <p:nvSpPr>
          <p:cNvPr id="3100" name="Text Box 114"/>
          <p:cNvSpPr/>
          <p:nvPr/>
        </p:nvSpPr>
        <p:spPr>
          <a:xfrm>
            <a:off x="6948488" y="4129088"/>
            <a:ext cx="442912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600">
                <a:latin typeface="Times New Roman" charset="0"/>
              </a:rPr>
              <a:t>FV</a:t>
            </a:r>
            <a:endParaRPr sz="1600">
              <a:latin typeface="Times New Roman" charset="0"/>
            </a:endParaRPr>
          </a:p>
        </p:txBody>
      </p:sp>
      <p:sp>
        <p:nvSpPr>
          <p:cNvPr id="3101" name="Arc 118"/>
          <p:cNvSpPr/>
          <p:nvPr/>
        </p:nvSpPr>
        <p:spPr>
          <a:xfrm rot="2340000">
            <a:off x="2133600" y="3344862"/>
            <a:ext cx="896938" cy="846138"/>
          </a:xfrm>
          <a:custGeom>
            <a:gdLst>
              <a:gd name="GT0" fmla="+- l w 0"/>
              <a:gd name="GT1" fmla="+- t h 0"/>
            </a:gdLst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l" t="t" r="GT0" b="GT1"/>
            <a:pathLst>
              <a:path w="21600" h="20339" fill="none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</a:path>
              <a:path w="21600" h="20339" stroke="0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  <a:lnTo>
                  <a:pt x="0" y="2033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triangle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cxnSp>
        <p:nvCxnSpPr>
          <p:cNvPr id="3102" name="Line 119"/>
          <p:cNvCxnSpPr/>
          <p:nvPr/>
        </p:nvCxnSpPr>
        <p:spPr>
          <a:xfrm flipV="1">
            <a:off x="1676400" y="3373438"/>
            <a:ext cx="1066800" cy="5334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sp>
        <p:nvSpPr>
          <p:cNvPr id="3103" name="Rectangle 120"/>
          <p:cNvSpPr/>
          <p:nvPr/>
        </p:nvSpPr>
        <p:spPr>
          <a:xfrm>
            <a:off x="7924800" y="4114800"/>
            <a:ext cx="4572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3104" name="Rectangle 121"/>
          <p:cNvSpPr/>
          <p:nvPr/>
        </p:nvSpPr>
        <p:spPr>
          <a:xfrm>
            <a:off x="6934200" y="4924425"/>
            <a:ext cx="4572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3105" name="Text Box 122"/>
          <p:cNvSpPr/>
          <p:nvPr/>
        </p:nvSpPr>
        <p:spPr>
          <a:xfrm>
            <a:off x="7891462" y="4129088"/>
            <a:ext cx="566738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600">
                <a:latin typeface="Times New Roman" charset="0"/>
              </a:rPr>
              <a:t>LSV</a:t>
            </a:r>
            <a:endParaRPr sz="1600">
              <a:latin typeface="Times New Roman" charset="0"/>
            </a:endParaRPr>
          </a:p>
        </p:txBody>
      </p:sp>
      <p:sp>
        <p:nvSpPr>
          <p:cNvPr id="3106" name="Text Box 123"/>
          <p:cNvSpPr/>
          <p:nvPr/>
        </p:nvSpPr>
        <p:spPr>
          <a:xfrm>
            <a:off x="6938962" y="4967288"/>
            <a:ext cx="454025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600">
                <a:latin typeface="Times New Roman" charset="0"/>
              </a:rPr>
              <a:t>TV</a:t>
            </a:r>
            <a:endParaRPr sz="1600">
              <a:latin typeface="Times New Roman" charset="0"/>
            </a:endParaRPr>
          </a:p>
        </p:txBody>
      </p:sp>
      <p:sp>
        <p:nvSpPr>
          <p:cNvPr id="3107" name="Text Box 128"/>
          <p:cNvSpPr/>
          <p:nvPr/>
        </p:nvSpPr>
        <p:spPr>
          <a:xfrm>
            <a:off x="1568450" y="38100"/>
            <a:ext cx="3398838" cy="338138"/>
          </a:xfrm>
          <a:prstGeom prst="rect">
            <a:avLst/>
          </a:prstGeom>
          <a:solidFill>
            <a:srgbClr val="00FFFF"/>
          </a:solidFill>
          <a:ln>
            <a:solidFill>
              <a:schemeClr val="accent2"/>
            </a:solidFill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1600" b="1"/>
              <a:t>PATTERN OF PLANES &amp; VIEWS </a:t>
            </a:r>
            <a:endParaRPr sz="1600" b="1"/>
          </a:p>
        </p:txBody>
      </p:sp>
      <p:sp>
        <p:nvSpPr>
          <p:cNvPr id="3108" name="TextBox 135"/>
          <p:cNvSpPr txBox="1"/>
          <p:nvPr/>
        </p:nvSpPr>
        <p:spPr>
          <a:xfrm>
            <a:off x="3702050" y="2108200"/>
            <a:ext cx="5046942" cy="366126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marR="0" lvl="0" indent="0" eaLnBrk="1" hangingPunct="1"/>
            <a:endParaRPr b="1">
              <a:solidFill>
                <a:srgbClr val="9C9C9C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3109" name="TextBox 136"/>
          <p:cNvSpPr/>
          <p:nvPr/>
        </p:nvSpPr>
        <p:spPr>
          <a:xfrm>
            <a:off x="2847975" y="685800"/>
            <a:ext cx="5486400" cy="939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100" b="1">
                <a:latin typeface="Times New Roman" charset="0"/>
              </a:rPr>
              <a:t>THIS IS A PICTORIAL SET-UP OF ALL THREE PLANES.</a:t>
            </a:r>
            <a:endParaRPr sz="1100" b="1">
              <a:latin typeface="Times New Roman" charset="0"/>
            </a:endParaRPr>
          </a:p>
          <a:p>
            <a:pPr marL="0" lvl="0" indent="0" eaLnBrk="1" hangingPunct="1"/>
            <a:r>
              <a:rPr sz="1100" b="1">
                <a:latin typeface="Times New Roman" charset="0"/>
              </a:rPr>
              <a:t>ARROW DIRECTION IS A NORMAL WAY OF OBSERVING THE OBJECT.</a:t>
            </a:r>
            <a:endParaRPr sz="1100" b="1">
              <a:latin typeface="Times New Roman" charset="0"/>
            </a:endParaRPr>
          </a:p>
          <a:p>
            <a:pPr marL="0" lvl="0" indent="0" eaLnBrk="1" hangingPunct="1"/>
            <a:r>
              <a:rPr sz="1100" b="1">
                <a:latin typeface="Times New Roman" charset="0"/>
              </a:rPr>
              <a:t>BUT IN THIS DIRECTION ONLY VP AND A VIEW ON IT (FV) CAN BE SEEN.</a:t>
            </a:r>
            <a:endParaRPr sz="1100" b="1">
              <a:latin typeface="Times New Roman" charset="0"/>
            </a:endParaRPr>
          </a:p>
          <a:p>
            <a:pPr marL="0" lvl="0" indent="0" eaLnBrk="1" hangingPunct="1"/>
            <a:r>
              <a:rPr sz="1100" b="1">
                <a:latin typeface="Times New Roman" charset="0"/>
              </a:rPr>
              <a:t>THE OTHER PLANES AND VIEWS ON THOSE CAN NOT BE SEEN.</a:t>
            </a:r>
            <a:endParaRPr sz="1100" b="1">
              <a:latin typeface="Times New Roman" charset="0"/>
            </a:endParaRPr>
          </a:p>
          <a:p>
            <a:pPr marL="0" lvl="0" indent="0" eaLnBrk="1" hangingPunct="1"/>
            <a:endParaRPr sz="11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5" grpId="0"/>
      <p:bldP spid="3086" grpId="0"/>
      <p:bldP spid="3088" grpId="0" animBg="1"/>
      <p:bldP spid="3089" grpId="0" animBg="1"/>
      <p:bldP spid="3097" grpId="0"/>
      <p:bldP spid="3098" grpId="0"/>
      <p:bldP spid="3100" grpId="0"/>
      <p:bldP spid="3101" grpId="0" animBg="1"/>
      <p:bldP spid="3103" grpId="0" animBg="1"/>
      <p:bldP spid="3104" grpId="0" animBg="1"/>
      <p:bldP spid="3105" grpId="0"/>
      <p:bldP spid="3106" grpId="0"/>
      <p:bldP spid="3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10242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752600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3" name="AutoShape 2"/>
          <p:cNvSpPr/>
          <p:nvPr/>
        </p:nvSpPr>
        <p:spPr>
          <a:xfrm>
            <a:off x="533400" y="4267200"/>
            <a:ext cx="1905000" cy="2362200"/>
          </a:xfrm>
          <a:prstGeom prst="wedgeRoundRectCallout">
            <a:avLst>
              <a:gd name="adj1" fmla="val 81167"/>
              <a:gd name="adj2" fmla="val -46102"/>
              <a:gd name="adj3" fmla="val 16667"/>
            </a:avLst>
          </a:prstGeom>
          <a:solidFill>
            <a:schemeClr val="bg1"/>
          </a:solidFill>
          <a:ln w="11429">
            <a:solidFill>
              <a:schemeClr val="accent1"/>
            </a:solidFill>
            <a:prstDash val="sysDash"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marR="0" lvl="0" indent="0" algn="ctr" eaLnBrk="1" hangingPunct="1"/>
            <a:endParaRPr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4" name="AutoShape 3"/>
          <p:cNvSpPr/>
          <p:nvPr/>
        </p:nvSpPr>
        <p:spPr>
          <a:xfrm flipH="1">
            <a:off x="6400800" y="4267200"/>
            <a:ext cx="1905000" cy="2362200"/>
          </a:xfrm>
          <a:prstGeom prst="wedgeRoundRectCallout">
            <a:avLst>
              <a:gd name="adj1" fmla="val 81167"/>
              <a:gd name="adj2" fmla="val -46102"/>
              <a:gd name="adj3" fmla="val 16667"/>
            </a:avLst>
          </a:prstGeom>
          <a:solidFill>
            <a:schemeClr val="bg1"/>
          </a:solidFill>
          <a:ln w="11429">
            <a:solidFill>
              <a:schemeClr val="accent1"/>
            </a:solidFill>
            <a:prstDash val="sysDash"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marR="0" lvl="0" indent="0" algn="ctr" eaLnBrk="1" hangingPunct="1"/>
            <a:endParaRPr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245" name="Group 4"/>
          <p:cNvGrpSpPr/>
          <p:nvPr/>
        </p:nvGrpSpPr>
        <p:grpSpPr>
          <a:xfrm>
            <a:off x="2133600" y="990600"/>
            <a:ext cx="4419600" cy="1447800"/>
            <a:chOff x="1296" y="624"/>
            <a:chExt cx="2784" cy="912"/>
          </a:xfrm>
        </p:grpSpPr>
        <p:cxnSp>
          <p:nvCxnSpPr>
            <p:cNvPr id="10283" name="Line 5"/>
            <p:cNvCxnSpPr/>
            <p:nvPr/>
          </p:nvCxnSpPr>
          <p:spPr>
            <a:xfrm>
              <a:off x="1296" y="1152"/>
              <a:ext cx="2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10284" name="Line 6"/>
            <p:cNvCxnSpPr/>
            <p:nvPr/>
          </p:nvCxnSpPr>
          <p:spPr>
            <a:xfrm flipH="1" flipV="1">
              <a:off x="2640" y="62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/>
            </a:ln>
          </p:spPr>
        </p:cxnSp>
        <p:cxnSp>
          <p:nvCxnSpPr>
            <p:cNvPr id="10285" name="Line 7"/>
            <p:cNvCxnSpPr/>
            <p:nvPr/>
          </p:nvCxnSpPr>
          <p:spPr>
            <a:xfrm flipH="1">
              <a:off x="1296" y="11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10286" name="Line 8"/>
            <p:cNvCxnSpPr/>
            <p:nvPr/>
          </p:nvCxnSpPr>
          <p:spPr>
            <a:xfrm flipH="1">
              <a:off x="4080" y="11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/>
            </a:ln>
          </p:spPr>
        </p:cxnSp>
      </p:grpSp>
      <p:sp>
        <p:nvSpPr>
          <p:cNvPr id="10246" name="Text Box 9"/>
          <p:cNvSpPr/>
          <p:nvPr/>
        </p:nvSpPr>
        <p:spPr>
          <a:xfrm>
            <a:off x="1343025" y="571500"/>
            <a:ext cx="58705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2400">
                <a:latin typeface="Times New Roman" charset="0"/>
              </a:rPr>
              <a:t>Methods of Drawing Orthographic Projections</a:t>
            </a:r>
            <a:endParaRPr sz="2400">
              <a:latin typeface="Times New Roman" charset="0"/>
            </a:endParaRPr>
          </a:p>
        </p:txBody>
      </p:sp>
      <p:sp>
        <p:nvSpPr>
          <p:cNvPr id="10247" name="Text Box 10"/>
          <p:cNvSpPr/>
          <p:nvPr/>
        </p:nvSpPr>
        <p:spPr>
          <a:xfrm>
            <a:off x="228600" y="2341562"/>
            <a:ext cx="3622675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2000">
                <a:latin typeface="Tahoma" charset="0"/>
              </a:rPr>
              <a:t>First Angle Projections Method</a:t>
            </a:r>
            <a:endParaRPr sz="2000">
              <a:latin typeface="Tahoma" charset="0"/>
            </a:endParaRPr>
          </a:p>
          <a:p>
            <a:pPr marL="0" lvl="0" indent="0" algn="ctr" eaLnBrk="1" hangingPunct="1"/>
            <a:r>
              <a:rPr sz="2000">
                <a:latin typeface="Times New Roman" charset="0"/>
              </a:rPr>
              <a:t>Here views are drawn </a:t>
            </a:r>
            <a:endParaRPr sz="2000">
              <a:latin typeface="Times New Roman" charset="0"/>
            </a:endParaRPr>
          </a:p>
          <a:p>
            <a:pPr marL="0" lvl="0" indent="0" algn="ctr" eaLnBrk="1" hangingPunct="1"/>
            <a:r>
              <a:rPr sz="2000">
                <a:latin typeface="Times New Roman" charset="0"/>
              </a:rPr>
              <a:t>by placing object</a:t>
            </a:r>
            <a:endParaRPr sz="2000">
              <a:latin typeface="Times New Roman" charset="0"/>
            </a:endParaRPr>
          </a:p>
          <a:p>
            <a:pPr marL="0" lvl="0" indent="0" algn="ctr" eaLnBrk="1" hangingPunct="1"/>
            <a:r>
              <a:rPr sz="2000">
                <a:latin typeface="Times New Roman" charset="0"/>
              </a:rPr>
              <a:t> </a:t>
            </a:r>
            <a:r>
              <a:rPr sz="2400" b="1">
                <a:latin typeface="Times New Roman" charset="0"/>
              </a:rPr>
              <a:t>in 1</a:t>
            </a:r>
            <a:r>
              <a:rPr sz="2400" b="1" baseline="30000">
                <a:latin typeface="Times New Roman" charset="0"/>
              </a:rPr>
              <a:t>st</a:t>
            </a:r>
            <a:r>
              <a:rPr sz="2400" b="1">
                <a:latin typeface="Times New Roman" charset="0"/>
              </a:rPr>
              <a:t> Quadrant</a:t>
            </a:r>
            <a:endParaRPr sz="2400" b="1">
              <a:latin typeface="Times New Roman" charset="0"/>
            </a:endParaRPr>
          </a:p>
        </p:txBody>
      </p:sp>
      <p:sp>
        <p:nvSpPr>
          <p:cNvPr id="10248" name="Text Box 11"/>
          <p:cNvSpPr/>
          <p:nvPr/>
        </p:nvSpPr>
        <p:spPr>
          <a:xfrm>
            <a:off x="5378450" y="2327275"/>
            <a:ext cx="3721100" cy="2062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/>
            <a:r>
              <a:rPr sz="2000">
                <a:latin typeface="Tahoma" charset="0"/>
              </a:rPr>
              <a:t>Third Angle Projections Method</a:t>
            </a:r>
            <a:endParaRPr sz="2000">
              <a:latin typeface="Tahoma" charset="0"/>
            </a:endParaRPr>
          </a:p>
          <a:p>
            <a:pPr marL="0" lvl="0" indent="0" algn="ctr" eaLnBrk="1" hangingPunct="1"/>
            <a:r>
              <a:rPr sz="2000">
                <a:latin typeface="Times New Roman" charset="0"/>
              </a:rPr>
              <a:t>Here views are drawn </a:t>
            </a:r>
            <a:endParaRPr sz="2000">
              <a:latin typeface="Times New Roman" charset="0"/>
            </a:endParaRPr>
          </a:p>
          <a:p>
            <a:pPr marL="0" lvl="0" indent="0" algn="ctr" eaLnBrk="1" hangingPunct="1"/>
            <a:r>
              <a:rPr sz="2000">
                <a:latin typeface="Times New Roman" charset="0"/>
              </a:rPr>
              <a:t>by placing object </a:t>
            </a:r>
            <a:endParaRPr sz="2000">
              <a:latin typeface="Times New Roman" charset="0"/>
            </a:endParaRPr>
          </a:p>
          <a:p>
            <a:pPr marL="0" lvl="0" indent="0" algn="ctr" eaLnBrk="1" hangingPunct="1"/>
            <a:r>
              <a:rPr sz="2400" b="1">
                <a:latin typeface="Times New Roman" charset="0"/>
              </a:rPr>
              <a:t>   in 3</a:t>
            </a:r>
            <a:r>
              <a:rPr sz="2400" b="1" baseline="30000">
                <a:latin typeface="Times New Roman" charset="0"/>
              </a:rPr>
              <a:t>rd</a:t>
            </a:r>
            <a:r>
              <a:rPr sz="2400" b="1">
                <a:latin typeface="Times New Roman" charset="0"/>
              </a:rPr>
              <a:t> Quadrant. </a:t>
            </a:r>
            <a:endParaRPr sz="2400" b="1">
              <a:latin typeface="Times New Roman" charset="0"/>
            </a:endParaRPr>
          </a:p>
          <a:p>
            <a:pPr marL="0" lvl="0" indent="0" algn="ctr" eaLnBrk="1" hangingPunct="1"/>
            <a:endParaRPr sz="2000" b="1">
              <a:solidFill>
                <a:srgbClr val="FF0000"/>
              </a:solidFill>
              <a:latin typeface="Times New Roman" charset="0"/>
            </a:endParaRPr>
          </a:p>
          <a:p>
            <a:pPr marL="0" lvl="0" indent="0" algn="ctr" eaLnBrk="1" hangingPunct="1"/>
            <a:r>
              <a:rPr sz="2400" b="1">
                <a:solidFill>
                  <a:schemeClr val="accent2"/>
                </a:solidFill>
                <a:latin typeface="Times New Roman" charset="0"/>
              </a:rPr>
              <a:t>                </a:t>
            </a:r>
            <a:endParaRPr sz="2400" b="1">
              <a:solidFill>
                <a:schemeClr val="accent2"/>
              </a:solidFill>
              <a:latin typeface="Times New Roman" charset="0"/>
            </a:endParaRPr>
          </a:p>
        </p:txBody>
      </p:sp>
      <p:grpSp>
        <p:nvGrpSpPr>
          <p:cNvPr id="10249" name="Group 12"/>
          <p:cNvGrpSpPr/>
          <p:nvPr/>
        </p:nvGrpSpPr>
        <p:grpSpPr>
          <a:xfrm>
            <a:off x="762000" y="4422775"/>
            <a:ext cx="1482725" cy="1931988"/>
            <a:chOff x="639" y="2235"/>
            <a:chExt cx="934" cy="1217"/>
          </a:xfrm>
        </p:grpSpPr>
        <p:sp>
          <p:nvSpPr>
            <p:cNvPr id="10269" name="AutoShape 13"/>
            <p:cNvSpPr/>
            <p:nvPr/>
          </p:nvSpPr>
          <p:spPr>
            <a:xfrm rot="10800000" flipH="1">
              <a:off x="864" y="2352"/>
              <a:ext cx="480" cy="480"/>
            </a:xfrm>
            <a:custGeom>
              <a:gdLst>
                <a:gd name="GT0" fmla="*/ 4500 w 21600"/>
                <a:gd name="GT1" fmla="+- l GT0 0"/>
                <a:gd name="GT2" fmla="*/ 4500 h 21600"/>
                <a:gd name="GT3" fmla="+- t GT2 0"/>
                <a:gd name="GT4" fmla="*/ 17100 w 21600"/>
                <a:gd name="GT5" fmla="+- l GT4 0"/>
                <a:gd name="GT6" fmla="*/ 17100 h 21600"/>
                <a:gd name="GT7" fmla="+- t GT6 0"/>
              </a:gdLst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GT1" t="GT3" r="GT5" b="GT7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grpSp>
          <p:nvGrpSpPr>
            <p:cNvPr id="10270" name="Group 14"/>
            <p:cNvGrpSpPr/>
            <p:nvPr/>
          </p:nvGrpSpPr>
          <p:grpSpPr>
            <a:xfrm>
              <a:off x="855" y="2963"/>
              <a:ext cx="489" cy="489"/>
              <a:chOff x="855" y="2963"/>
              <a:chExt cx="489" cy="489"/>
            </a:xfrm>
          </p:grpSpPr>
          <p:sp>
            <p:nvSpPr>
              <p:cNvPr id="10281" name="Oval 15"/>
              <p:cNvSpPr/>
              <p:nvPr/>
            </p:nvSpPr>
            <p:spPr>
              <a:xfrm rot="5400000">
                <a:off x="855" y="2963"/>
                <a:ext cx="489" cy="489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sp>
            <p:nvSpPr>
              <p:cNvPr id="10282" name="Oval 16"/>
              <p:cNvSpPr/>
              <p:nvPr/>
            </p:nvSpPr>
            <p:spPr>
              <a:xfrm rot="5400000">
                <a:off x="983" y="308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</p:grpSp>
        <p:cxnSp>
          <p:nvCxnSpPr>
            <p:cNvPr id="10271" name="Line 17"/>
            <p:cNvCxnSpPr/>
            <p:nvPr/>
          </p:nvCxnSpPr>
          <p:spPr>
            <a:xfrm rot="5400000">
              <a:off x="1033" y="3035"/>
              <a:ext cx="624" cy="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10272" name="Line 18"/>
            <p:cNvCxnSpPr/>
            <p:nvPr/>
          </p:nvCxnSpPr>
          <p:spPr>
            <a:xfrm rot="5400000">
              <a:off x="549" y="3035"/>
              <a:ext cx="624" cy="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10273" name="Line 19"/>
            <p:cNvCxnSpPr/>
            <p:nvPr/>
          </p:nvCxnSpPr>
          <p:spPr>
            <a:xfrm rot="5400000">
              <a:off x="673" y="2787"/>
              <a:ext cx="1104" cy="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10274" name="Line 20"/>
            <p:cNvCxnSpPr/>
            <p:nvPr/>
          </p:nvCxnSpPr>
          <p:spPr>
            <a:xfrm rot="5400000">
              <a:off x="433" y="2787"/>
              <a:ext cx="1104" cy="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sp>
          <p:nvSpPr>
            <p:cNvPr id="10275" name="Text Box 21"/>
            <p:cNvSpPr/>
            <p:nvPr/>
          </p:nvSpPr>
          <p:spPr>
            <a:xfrm>
              <a:off x="680" y="2496"/>
              <a:ext cx="244" cy="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200" b="1">
                  <a:latin typeface="Times New Roman" charset="0"/>
                </a:rPr>
                <a:t>FV</a:t>
              </a:r>
              <a:endParaRPr sz="1200" b="1">
                <a:latin typeface="Times New Roman" charset="0"/>
              </a:endParaRPr>
            </a:p>
          </p:txBody>
        </p:sp>
        <p:sp>
          <p:nvSpPr>
            <p:cNvPr id="10276" name="Text Box 22"/>
            <p:cNvSpPr/>
            <p:nvPr/>
          </p:nvSpPr>
          <p:spPr>
            <a:xfrm>
              <a:off x="652" y="3116"/>
              <a:ext cx="249" cy="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200" b="1">
                  <a:latin typeface="Times New Roman" charset="0"/>
                </a:rPr>
                <a:t>TV</a:t>
              </a:r>
              <a:endParaRPr sz="1200" b="1">
                <a:latin typeface="Times New Roman" charset="0"/>
              </a:endParaRPr>
            </a:p>
          </p:txBody>
        </p:sp>
        <p:cxnSp>
          <p:nvCxnSpPr>
            <p:cNvPr id="10277" name="Line 23"/>
            <p:cNvCxnSpPr/>
            <p:nvPr/>
          </p:nvCxnSpPr>
          <p:spPr>
            <a:xfrm>
              <a:off x="768" y="283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</p:cxnSp>
        <p:sp>
          <p:nvSpPr>
            <p:cNvPr id="10278" name="Text Box 24"/>
            <p:cNvSpPr/>
            <p:nvPr/>
          </p:nvSpPr>
          <p:spPr>
            <a:xfrm>
              <a:off x="639" y="2736"/>
              <a:ext cx="197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400" b="1">
                  <a:latin typeface="Times New Roman" charset="0"/>
                </a:rPr>
                <a:t>X</a:t>
              </a:r>
              <a:endParaRPr sz="1400" b="1">
                <a:latin typeface="Times New Roman" charset="0"/>
              </a:endParaRPr>
            </a:p>
          </p:txBody>
        </p:sp>
        <p:sp>
          <p:nvSpPr>
            <p:cNvPr id="10279" name="Text Box 25"/>
            <p:cNvSpPr/>
            <p:nvPr/>
          </p:nvSpPr>
          <p:spPr>
            <a:xfrm>
              <a:off x="1376" y="2732"/>
              <a:ext cx="197" cy="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400" b="1">
                  <a:latin typeface="Times New Roman" charset="0"/>
                </a:rPr>
                <a:t>Y</a:t>
              </a:r>
              <a:endParaRPr sz="1400" b="1">
                <a:latin typeface="Times New Roman" charset="0"/>
              </a:endParaRPr>
            </a:p>
          </p:txBody>
        </p:sp>
        <p:cxnSp>
          <p:nvCxnSpPr>
            <p:cNvPr id="10280" name="Line 26"/>
            <p:cNvCxnSpPr/>
            <p:nvPr/>
          </p:nvCxnSpPr>
          <p:spPr>
            <a:xfrm flipH="1">
              <a:off x="1104" y="2332"/>
              <a:ext cx="0" cy="528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lgDashDot"/>
              <a:miter lim="800000"/>
            </a:ln>
          </p:spPr>
        </p:cxnSp>
      </p:grpSp>
      <p:grpSp>
        <p:nvGrpSpPr>
          <p:cNvPr id="10250" name="Group 27"/>
          <p:cNvGrpSpPr/>
          <p:nvPr/>
        </p:nvGrpSpPr>
        <p:grpSpPr>
          <a:xfrm>
            <a:off x="6553200" y="4479925"/>
            <a:ext cx="1730375" cy="1924050"/>
            <a:chOff x="3600" y="2304"/>
            <a:chExt cx="1090" cy="1212"/>
          </a:xfrm>
        </p:grpSpPr>
        <p:grpSp>
          <p:nvGrpSpPr>
            <p:cNvPr id="10251" name="Group 28"/>
            <p:cNvGrpSpPr/>
            <p:nvPr/>
          </p:nvGrpSpPr>
          <p:grpSpPr>
            <a:xfrm>
              <a:off x="3600" y="2304"/>
              <a:ext cx="1090" cy="1204"/>
              <a:chOff x="3008" y="2256"/>
              <a:chExt cx="1090" cy="1204"/>
            </a:xfrm>
          </p:grpSpPr>
          <p:grpSp>
            <p:nvGrpSpPr>
              <p:cNvPr id="10253" name="Group 29"/>
              <p:cNvGrpSpPr/>
              <p:nvPr/>
            </p:nvGrpSpPr>
            <p:grpSpPr>
              <a:xfrm>
                <a:off x="3312" y="2256"/>
                <a:ext cx="489" cy="489"/>
                <a:chOff x="855" y="2963"/>
                <a:chExt cx="489" cy="489"/>
              </a:xfrm>
            </p:grpSpPr>
            <p:sp>
              <p:nvSpPr>
                <p:cNvPr id="10267" name="Oval 30"/>
                <p:cNvSpPr/>
                <p:nvPr/>
              </p:nvSpPr>
              <p:spPr>
                <a:xfrm rot="5400000">
                  <a:off x="855" y="2963"/>
                  <a:ext cx="489" cy="489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lvl="0" indent="0" eaLnBrk="1" hangingPunct="1"/>
                </a:p>
              </p:txBody>
            </p:sp>
            <p:sp>
              <p:nvSpPr>
                <p:cNvPr id="10268" name="Oval 31"/>
                <p:cNvSpPr>
                  <a:spLocks noChangeArrowheads="1"/>
                </p:cNvSpPr>
                <p:nvPr/>
              </p:nvSpPr>
              <p:spPr bwMode="auto">
                <a:xfrm rot="5400000">
                  <a:off x="983" y="3086"/>
                  <a:ext cx="240" cy="24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Arial"/>
                    </a:defRPr>
                  </a:lvl5pPr>
                </a:lstStyle>
                <a:p>
                  <a:pPr marL="0" marR="0" lvl="0" indent="0" eaLnBrk="1" hangingPunct="1"/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254" name="AutoShape 32"/>
              <p:cNvSpPr/>
              <p:nvPr/>
            </p:nvSpPr>
            <p:spPr>
              <a:xfrm rot="10800000" flipH="1">
                <a:off x="3321" y="2941"/>
                <a:ext cx="480" cy="480"/>
              </a:xfrm>
              <a:custGeom>
                <a:gdLst>
                  <a:gd name="GT0" fmla="*/ 4500 w 21600"/>
                  <a:gd name="GT1" fmla="+- l GT0 0"/>
                  <a:gd name="GT2" fmla="*/ 4500 h 21600"/>
                  <a:gd name="GT3" fmla="+- t GT2 0"/>
                  <a:gd name="GT4" fmla="*/ 17100 w 21600"/>
                  <a:gd name="GT5" fmla="+- l GT4 0"/>
                  <a:gd name="GT6" fmla="*/ 17100 h 21600"/>
                  <a:gd name="GT7" fmla="+- t GT6 0"/>
                </a:gdLst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GT1" t="GT3" r="GT5" b="GT7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</a:p>
            </p:txBody>
          </p:sp>
          <p:cxnSp>
            <p:nvCxnSpPr>
              <p:cNvPr id="10255" name="Line 33"/>
              <p:cNvCxnSpPr/>
              <p:nvPr/>
            </p:nvCxnSpPr>
            <p:spPr>
              <a:xfrm rot="16200000" flipH="1">
                <a:off x="3310" y="2930"/>
                <a:ext cx="968" cy="4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10256" name="Line 34"/>
              <p:cNvCxnSpPr/>
              <p:nvPr/>
            </p:nvCxnSpPr>
            <p:spPr>
              <a:xfrm rot="5400000">
                <a:off x="2852" y="2956"/>
                <a:ext cx="920" cy="0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sp>
            <p:nvSpPr>
              <p:cNvPr id="10257" name="Line 35"/>
              <p:cNvSpPr>
                <a:spLocks noChangeShapeType="1"/>
              </p:cNvSpPr>
              <p:nvPr/>
            </p:nvSpPr>
            <p:spPr bwMode="auto">
              <a:xfrm rot="5400000">
                <a:off x="3124" y="2856"/>
                <a:ext cx="1104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0258" name="Line 36"/>
              <p:cNvCxnSpPr/>
              <p:nvPr/>
            </p:nvCxnSpPr>
            <p:spPr>
              <a:xfrm rot="5400000">
                <a:off x="2884" y="2856"/>
                <a:ext cx="1104" cy="0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10259" name="Line 37"/>
              <p:cNvCxnSpPr/>
              <p:nvPr/>
            </p:nvCxnSpPr>
            <p:spPr>
              <a:xfrm>
                <a:off x="3227" y="2836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</p:cxnSp>
          <p:sp>
            <p:nvSpPr>
              <p:cNvPr id="10260" name="Text Box 38"/>
              <p:cNvSpPr/>
              <p:nvPr/>
            </p:nvSpPr>
            <p:spPr>
              <a:xfrm>
                <a:off x="3098" y="2740"/>
                <a:ext cx="197" cy="19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  <a:r>
                  <a:rPr sz="1400" b="1">
                    <a:latin typeface="Times New Roman" charset="0"/>
                  </a:rPr>
                  <a:t>X</a:t>
                </a:r>
                <a:endParaRPr sz="1400" b="1">
                  <a:latin typeface="Times New Roman" charset="0"/>
                </a:endParaRPr>
              </a:p>
            </p:txBody>
          </p:sp>
          <p:sp>
            <p:nvSpPr>
              <p:cNvPr id="10261" name="Text Box 39"/>
              <p:cNvSpPr/>
              <p:nvPr/>
            </p:nvSpPr>
            <p:spPr>
              <a:xfrm>
                <a:off x="3835" y="2736"/>
                <a:ext cx="197" cy="19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  <a:r>
                  <a:rPr sz="1400" b="1">
                    <a:latin typeface="Times New Roman" charset="0"/>
                  </a:rPr>
                  <a:t>Y</a:t>
                </a:r>
                <a:endParaRPr sz="1400" b="1">
                  <a:latin typeface="Times New Roman" charset="0"/>
                </a:endParaRPr>
              </a:p>
            </p:txBody>
          </p:sp>
          <p:cxnSp>
            <p:nvCxnSpPr>
              <p:cNvPr id="10262" name="Line 40"/>
              <p:cNvCxnSpPr/>
              <p:nvPr/>
            </p:nvCxnSpPr>
            <p:spPr>
              <a:xfrm>
                <a:off x="3072" y="3414"/>
                <a:ext cx="960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</a:ln>
            </p:spPr>
          </p:cxnSp>
          <p:sp>
            <p:nvSpPr>
              <p:cNvPr id="10263" name="Text Box 41"/>
              <p:cNvSpPr/>
              <p:nvPr/>
            </p:nvSpPr>
            <p:spPr>
              <a:xfrm>
                <a:off x="3008" y="3287"/>
                <a:ext cx="191" cy="17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  <a:r>
                  <a:rPr sz="1200" b="1">
                    <a:latin typeface="Times New Roman" charset="0"/>
                  </a:rPr>
                  <a:t>G</a:t>
                </a:r>
                <a:endParaRPr sz="1200" b="1">
                  <a:latin typeface="Times New Roman" charset="0"/>
                </a:endParaRPr>
              </a:p>
            </p:txBody>
          </p:sp>
          <p:sp>
            <p:nvSpPr>
              <p:cNvPr id="10264" name="Text Box 42"/>
              <p:cNvSpPr/>
              <p:nvPr/>
            </p:nvSpPr>
            <p:spPr>
              <a:xfrm>
                <a:off x="3918" y="3282"/>
                <a:ext cx="180" cy="17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  <a:r>
                  <a:rPr sz="1200" b="1">
                    <a:latin typeface="Times New Roman" charset="0"/>
                  </a:rPr>
                  <a:t>L</a:t>
                </a:r>
                <a:endParaRPr sz="1200" b="1">
                  <a:latin typeface="Times New Roman" charset="0"/>
                </a:endParaRPr>
              </a:p>
            </p:txBody>
          </p:sp>
          <p:sp>
            <p:nvSpPr>
              <p:cNvPr id="10265" name="Text Box 43"/>
              <p:cNvSpPr/>
              <p:nvPr/>
            </p:nvSpPr>
            <p:spPr>
              <a:xfrm>
                <a:off x="3072" y="2400"/>
                <a:ext cx="249" cy="17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  <a:r>
                  <a:rPr sz="1200" b="1">
                    <a:latin typeface="Times New Roman" charset="0"/>
                  </a:rPr>
                  <a:t>TV</a:t>
                </a:r>
                <a:endParaRPr sz="1200" b="1">
                  <a:latin typeface="Times New Roman" charset="0"/>
                </a:endParaRPr>
              </a:p>
            </p:txBody>
          </p:sp>
          <p:sp>
            <p:nvSpPr>
              <p:cNvPr id="10266" name="Text Box 44"/>
              <p:cNvSpPr/>
              <p:nvPr/>
            </p:nvSpPr>
            <p:spPr>
              <a:xfrm>
                <a:off x="3072" y="3024"/>
                <a:ext cx="244" cy="17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Arial"/>
                  </a:defRPr>
                </a:lvl5pPr>
              </a:lstStyle>
              <a:p>
                <a:pPr marL="0" lvl="0" indent="0" eaLnBrk="1" hangingPunct="1"/>
                <a:r>
                  <a:rPr sz="1200" b="1">
                    <a:latin typeface="Times New Roman" charset="0"/>
                  </a:rPr>
                  <a:t>FV</a:t>
                </a:r>
                <a:endParaRPr sz="1200" b="1">
                  <a:latin typeface="Times New Roman" charset="0"/>
                </a:endParaRPr>
              </a:p>
            </p:txBody>
          </p:sp>
        </p:grpSp>
        <p:cxnSp>
          <p:nvCxnSpPr>
            <p:cNvPr id="10252" name="Line 45"/>
            <p:cNvCxnSpPr/>
            <p:nvPr/>
          </p:nvCxnSpPr>
          <p:spPr>
            <a:xfrm flipH="1">
              <a:off x="4152" y="2940"/>
              <a:ext cx="0" cy="576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lgDashDot"/>
              <a:miter lim="800000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6" grpId="0"/>
      <p:bldP spid="10247" grpId="0"/>
      <p:bldP spid="10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302500" y="3263900"/>
          <a:ext cx="11017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2" progId="Photoshop.Image.6">
                  <p:embed/>
                </p:oleObj>
              </mc:Choice>
              <mc:Fallback>
                <p:oleObj name="Image" r:id="rId2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02500" y="3263900"/>
                        <a:ext cx="110172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562600" y="4800600"/>
          <a:ext cx="130810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" r:id="rId4" progId="Photoshop.Image.6">
                  <p:embed/>
                </p:oleObj>
              </mc:Choice>
              <mc:Fallback>
                <p:oleObj name="Image" r:id="rId4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4800600"/>
                        <a:ext cx="1308100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499100" y="3192462"/>
          <a:ext cx="143510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Image" r:id="rId6" progId="Photoshop.Image.6">
                  <p:embed/>
                </p:oleObj>
              </mc:Choice>
              <mc:Fallback>
                <p:oleObj name="Image" r:id="rId6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9100" y="3192462"/>
                        <a:ext cx="143510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800225" y="1219200"/>
          <a:ext cx="22034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" r:id="rId8" progId="Photoshop.Image.6">
                  <p:embed/>
                </p:oleObj>
              </mc:Choice>
              <mc:Fallback>
                <p:oleObj name="Image" r:id="rId8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0225" y="1219200"/>
                        <a:ext cx="220345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714500" y="4383088"/>
          <a:ext cx="23622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Image" r:id="rId10" progId="Photoshop.Image.6">
                  <p:embed/>
                </p:oleObj>
              </mc:Choice>
              <mc:Fallback>
                <p:oleObj name="Image" r:id="rId10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14500" y="4383088"/>
                        <a:ext cx="23622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09550" y="495300"/>
          <a:ext cx="123983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Image" r:id="rId12" progId="Photoshop.Image.6">
                  <p:embed/>
                </p:oleObj>
              </mc:Choice>
              <mc:Fallback>
                <p:oleObj name="Image" r:id="rId12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9550" y="495300"/>
                        <a:ext cx="1239838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267200" y="571500"/>
          <a:ext cx="103346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" r:id="rId14" progId="Photoshop.Image.6">
                  <p:embed/>
                </p:oleObj>
              </mc:Choice>
              <mc:Fallback>
                <p:oleObj name="Image" r:id="rId14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67200" y="571500"/>
                        <a:ext cx="1033462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6" name="Group 9"/>
          <p:cNvGrpSpPr/>
          <p:nvPr/>
        </p:nvGrpSpPr>
        <p:grpSpPr>
          <a:xfrm>
            <a:off x="5791200" y="3276600"/>
            <a:ext cx="2286000" cy="838200"/>
            <a:chOff x="3648" y="2064"/>
            <a:chExt cx="1440" cy="528"/>
          </a:xfrm>
        </p:grpSpPr>
        <p:cxnSp>
          <p:nvCxnSpPr>
            <p:cNvPr id="4184" name="Line 10"/>
            <p:cNvCxnSpPr/>
            <p:nvPr/>
          </p:nvCxnSpPr>
          <p:spPr>
            <a:xfrm>
              <a:off x="3984" y="2352"/>
              <a:ext cx="1056" cy="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85" name="Line 11"/>
            <p:cNvCxnSpPr/>
            <p:nvPr/>
          </p:nvCxnSpPr>
          <p:spPr>
            <a:xfrm>
              <a:off x="3648" y="2592"/>
              <a:ext cx="1440" cy="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86" name="Line 12"/>
            <p:cNvCxnSpPr/>
            <p:nvPr/>
          </p:nvCxnSpPr>
          <p:spPr>
            <a:xfrm>
              <a:off x="4176" y="2064"/>
              <a:ext cx="576" cy="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</p:grpSp>
      <p:grpSp>
        <p:nvGrpSpPr>
          <p:cNvPr id="4107" name="Group 13"/>
          <p:cNvGrpSpPr/>
          <p:nvPr/>
        </p:nvGrpSpPr>
        <p:grpSpPr>
          <a:xfrm>
            <a:off x="5562600" y="3581400"/>
            <a:ext cx="1295400" cy="1752600"/>
            <a:chOff x="3504" y="2256"/>
            <a:chExt cx="816" cy="1104"/>
          </a:xfrm>
        </p:grpSpPr>
        <p:cxnSp>
          <p:nvCxnSpPr>
            <p:cNvPr id="4180" name="Line 14"/>
            <p:cNvCxnSpPr/>
            <p:nvPr/>
          </p:nvCxnSpPr>
          <p:spPr>
            <a:xfrm flipH="1">
              <a:off x="4032" y="2256"/>
              <a:ext cx="0" cy="1104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81" name="Line 15"/>
            <p:cNvCxnSpPr/>
            <p:nvPr/>
          </p:nvCxnSpPr>
          <p:spPr>
            <a:xfrm flipH="1">
              <a:off x="3744" y="2496"/>
              <a:ext cx="0" cy="864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82" name="Line 16"/>
            <p:cNvCxnSpPr/>
            <p:nvPr/>
          </p:nvCxnSpPr>
          <p:spPr>
            <a:xfrm flipH="1">
              <a:off x="3504" y="2784"/>
              <a:ext cx="0" cy="336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83" name="Line 17"/>
            <p:cNvCxnSpPr/>
            <p:nvPr/>
          </p:nvCxnSpPr>
          <p:spPr>
            <a:xfrm flipH="1">
              <a:off x="4320" y="2736"/>
              <a:ext cx="0" cy="336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</p:grpSp>
      <p:grpSp>
        <p:nvGrpSpPr>
          <p:cNvPr id="4108" name="Group 18"/>
          <p:cNvGrpSpPr/>
          <p:nvPr/>
        </p:nvGrpSpPr>
        <p:grpSpPr>
          <a:xfrm>
            <a:off x="152400" y="533400"/>
            <a:ext cx="3124200" cy="2933700"/>
            <a:chOff x="528" y="240"/>
            <a:chExt cx="1968" cy="1848"/>
          </a:xfrm>
        </p:grpSpPr>
        <p:cxnSp>
          <p:nvCxnSpPr>
            <p:cNvPr id="4173" name="Line 19"/>
            <p:cNvCxnSpPr/>
            <p:nvPr/>
          </p:nvCxnSpPr>
          <p:spPr>
            <a:xfrm flipH="1" flipV="1">
              <a:off x="528" y="1488"/>
              <a:ext cx="1200" cy="60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74" name="Line 20"/>
            <p:cNvCxnSpPr/>
            <p:nvPr/>
          </p:nvCxnSpPr>
          <p:spPr>
            <a:xfrm flipH="1" flipV="1">
              <a:off x="1248" y="240"/>
              <a:ext cx="1248" cy="624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75" name="Line 21"/>
            <p:cNvCxnSpPr/>
            <p:nvPr/>
          </p:nvCxnSpPr>
          <p:spPr>
            <a:xfrm flipH="1" flipV="1">
              <a:off x="576" y="672"/>
              <a:ext cx="1264" cy="624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76" name="Line 22"/>
            <p:cNvCxnSpPr/>
            <p:nvPr/>
          </p:nvCxnSpPr>
          <p:spPr>
            <a:xfrm>
              <a:off x="1296" y="1120"/>
              <a:ext cx="288" cy="144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77" name="Line 23"/>
            <p:cNvCxnSpPr/>
            <p:nvPr/>
          </p:nvCxnSpPr>
          <p:spPr>
            <a:xfrm flipH="1" flipV="1">
              <a:off x="1344" y="1040"/>
              <a:ext cx="192" cy="9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4178" name="Line 24"/>
            <p:cNvCxnSpPr/>
            <p:nvPr/>
          </p:nvCxnSpPr>
          <p:spPr>
            <a:xfrm flipH="1" flipV="1">
              <a:off x="1920" y="568"/>
              <a:ext cx="192" cy="9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4179" name="Line 25"/>
            <p:cNvCxnSpPr/>
            <p:nvPr/>
          </p:nvCxnSpPr>
          <p:spPr>
            <a:xfrm flipH="1" flipV="1">
              <a:off x="1240" y="1832"/>
              <a:ext cx="200" cy="10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</p:grpSp>
      <p:sp>
        <p:nvSpPr>
          <p:cNvPr id="4109" name="AutoShape 26"/>
          <p:cNvSpPr/>
          <p:nvPr/>
        </p:nvSpPr>
        <p:spPr>
          <a:xfrm rot="2040000">
            <a:off x="4114800" y="32766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4110" name="AutoShape 27"/>
          <p:cNvSpPr/>
          <p:nvPr/>
        </p:nvSpPr>
        <p:spPr>
          <a:xfrm rot="16140000">
            <a:off x="2705100" y="493712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grpSp>
        <p:nvGrpSpPr>
          <p:cNvPr id="4111" name="Group 28"/>
          <p:cNvGrpSpPr/>
          <p:nvPr/>
        </p:nvGrpSpPr>
        <p:grpSpPr>
          <a:xfrm>
            <a:off x="1828800" y="2819400"/>
            <a:ext cx="2082800" cy="2819400"/>
            <a:chOff x="1584" y="1680"/>
            <a:chExt cx="1312" cy="1776"/>
          </a:xfrm>
        </p:grpSpPr>
        <p:cxnSp>
          <p:nvCxnSpPr>
            <p:cNvPr id="4163" name="Line 29"/>
            <p:cNvCxnSpPr/>
            <p:nvPr/>
          </p:nvCxnSpPr>
          <p:spPr>
            <a:xfrm flipH="1" flipV="1">
              <a:off x="2352" y="2208"/>
              <a:ext cx="0" cy="528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grpSp>
          <p:nvGrpSpPr>
            <p:cNvPr id="4164" name="Group 30"/>
            <p:cNvGrpSpPr/>
            <p:nvPr/>
          </p:nvGrpSpPr>
          <p:grpSpPr>
            <a:xfrm>
              <a:off x="1584" y="1680"/>
              <a:ext cx="1312" cy="1776"/>
              <a:chOff x="1584" y="1680"/>
              <a:chExt cx="1312" cy="1776"/>
            </a:xfrm>
          </p:grpSpPr>
          <p:grpSp>
            <p:nvGrpSpPr>
              <p:cNvPr id="4165" name="Group 31"/>
              <p:cNvGrpSpPr/>
              <p:nvPr/>
            </p:nvGrpSpPr>
            <p:grpSpPr>
              <a:xfrm>
                <a:off x="1584" y="1680"/>
                <a:ext cx="1312" cy="1776"/>
                <a:chOff x="1584" y="1680"/>
                <a:chExt cx="1312" cy="1776"/>
              </a:xfrm>
            </p:grpSpPr>
            <p:cxnSp>
              <p:nvCxnSpPr>
                <p:cNvPr id="4170" name="Line 32"/>
                <p:cNvCxnSpPr/>
                <p:nvPr/>
              </p:nvCxnSpPr>
              <p:spPr>
                <a:xfrm flipH="1">
                  <a:off x="1584" y="1728"/>
                  <a:ext cx="0" cy="1440"/>
                </a:xfrm>
                <a:prstGeom prst="line">
                  <a:avLst/>
                </a:prstGeom>
                <a:noFill/>
                <a:ln>
                  <a:solidFill>
                    <a:schemeClr val="folHlink"/>
                  </a:solidFill>
                  <a:miter lim="800000"/>
                </a:ln>
              </p:spPr>
            </p:cxnSp>
            <p:cxnSp>
              <p:nvCxnSpPr>
                <p:cNvPr id="4171" name="Line 33"/>
                <p:cNvCxnSpPr/>
                <p:nvPr/>
              </p:nvCxnSpPr>
              <p:spPr>
                <a:xfrm flipH="1">
                  <a:off x="2160" y="2112"/>
                  <a:ext cx="0" cy="1344"/>
                </a:xfrm>
                <a:prstGeom prst="line">
                  <a:avLst/>
                </a:prstGeom>
                <a:noFill/>
                <a:ln>
                  <a:solidFill>
                    <a:schemeClr val="folHlink"/>
                  </a:solidFill>
                  <a:miter lim="800000"/>
                </a:ln>
              </p:spPr>
            </p:cxnSp>
            <p:cxnSp>
              <p:nvCxnSpPr>
                <p:cNvPr id="4172" name="Line 34"/>
                <p:cNvCxnSpPr/>
                <p:nvPr/>
              </p:nvCxnSpPr>
              <p:spPr>
                <a:xfrm flipH="1">
                  <a:off x="2896" y="1680"/>
                  <a:ext cx="0" cy="1392"/>
                </a:xfrm>
                <a:prstGeom prst="line">
                  <a:avLst/>
                </a:prstGeom>
                <a:noFill/>
                <a:ln>
                  <a:solidFill>
                    <a:schemeClr val="folHlink"/>
                  </a:solidFill>
                  <a:miter lim="800000"/>
                </a:ln>
              </p:spPr>
            </p:cxnSp>
          </p:grpSp>
          <p:cxnSp>
            <p:nvCxnSpPr>
              <p:cNvPr id="4166" name="Line 35"/>
              <p:cNvCxnSpPr/>
              <p:nvPr/>
            </p:nvCxnSpPr>
            <p:spPr>
              <a:xfrm flipH="1">
                <a:off x="1584" y="2352"/>
                <a:ext cx="0" cy="192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  <p:cxnSp>
            <p:nvCxnSpPr>
              <p:cNvPr id="4167" name="Line 36"/>
              <p:cNvCxnSpPr/>
              <p:nvPr/>
            </p:nvCxnSpPr>
            <p:spPr>
              <a:xfrm flipH="1">
                <a:off x="2160" y="2688"/>
                <a:ext cx="0" cy="192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  <p:cxnSp>
            <p:nvCxnSpPr>
              <p:cNvPr id="4168" name="Line 37"/>
              <p:cNvCxnSpPr/>
              <p:nvPr/>
            </p:nvCxnSpPr>
            <p:spPr>
              <a:xfrm flipH="1">
                <a:off x="2896" y="2400"/>
                <a:ext cx="0" cy="192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  <p:cxnSp>
            <p:nvCxnSpPr>
              <p:cNvPr id="4169" name="Line 38"/>
              <p:cNvCxnSpPr/>
              <p:nvPr/>
            </p:nvCxnSpPr>
            <p:spPr>
              <a:xfrm flipH="1">
                <a:off x="2352" y="2256"/>
                <a:ext cx="0" cy="144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</p:grpSp>
      </p:grpSp>
      <p:grpSp>
        <p:nvGrpSpPr>
          <p:cNvPr id="4112" name="Group 39"/>
          <p:cNvGrpSpPr/>
          <p:nvPr/>
        </p:nvGrpSpPr>
        <p:grpSpPr>
          <a:xfrm>
            <a:off x="2971800" y="444500"/>
            <a:ext cx="2514600" cy="2698750"/>
            <a:chOff x="2304" y="184"/>
            <a:chExt cx="1584" cy="1700"/>
          </a:xfrm>
        </p:grpSpPr>
        <p:cxnSp>
          <p:nvCxnSpPr>
            <p:cNvPr id="4155" name="Line 40"/>
            <p:cNvCxnSpPr/>
            <p:nvPr/>
          </p:nvCxnSpPr>
          <p:spPr>
            <a:xfrm flipV="1">
              <a:off x="2304" y="184"/>
              <a:ext cx="1008" cy="56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56" name="Line 41"/>
            <p:cNvCxnSpPr/>
            <p:nvPr/>
          </p:nvCxnSpPr>
          <p:spPr>
            <a:xfrm flipV="1">
              <a:off x="2688" y="456"/>
              <a:ext cx="1200" cy="672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57" name="Line 42"/>
            <p:cNvCxnSpPr/>
            <p:nvPr/>
          </p:nvCxnSpPr>
          <p:spPr>
            <a:xfrm flipV="1">
              <a:off x="2880" y="1296"/>
              <a:ext cx="1008" cy="588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58" name="Line 43"/>
            <p:cNvCxnSpPr/>
            <p:nvPr/>
          </p:nvCxnSpPr>
          <p:spPr>
            <a:xfrm flipV="1">
              <a:off x="2688" y="672"/>
              <a:ext cx="1176" cy="702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4159" name="Line 44"/>
            <p:cNvCxnSpPr/>
            <p:nvPr/>
          </p:nvCxnSpPr>
          <p:spPr>
            <a:xfrm flipV="1">
              <a:off x="2664" y="408"/>
              <a:ext cx="240" cy="14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4160" name="Line 45"/>
            <p:cNvCxnSpPr/>
            <p:nvPr/>
          </p:nvCxnSpPr>
          <p:spPr>
            <a:xfrm flipV="1">
              <a:off x="3360" y="648"/>
              <a:ext cx="144" cy="9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4161" name="Line 46"/>
            <p:cNvCxnSpPr/>
            <p:nvPr/>
          </p:nvCxnSpPr>
          <p:spPr>
            <a:xfrm flipV="1">
              <a:off x="3464" y="1392"/>
              <a:ext cx="240" cy="14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4162" name="Line 47"/>
            <p:cNvCxnSpPr/>
            <p:nvPr/>
          </p:nvCxnSpPr>
          <p:spPr>
            <a:xfrm flipV="1">
              <a:off x="2880" y="1176"/>
              <a:ext cx="144" cy="9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</p:grpSp>
      <p:sp>
        <p:nvSpPr>
          <p:cNvPr id="4113" name="AutoShape 48"/>
          <p:cNvSpPr/>
          <p:nvPr/>
        </p:nvSpPr>
        <p:spPr>
          <a:xfrm rot="8580000">
            <a:off x="762000" y="3505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grpSp>
        <p:nvGrpSpPr>
          <p:cNvPr id="4114" name="Group 49"/>
          <p:cNvGrpSpPr/>
          <p:nvPr/>
        </p:nvGrpSpPr>
        <p:grpSpPr>
          <a:xfrm>
            <a:off x="5562600" y="4800600"/>
            <a:ext cx="1295400" cy="1047750"/>
            <a:chOff x="3504" y="3024"/>
            <a:chExt cx="816" cy="660"/>
          </a:xfrm>
        </p:grpSpPr>
        <p:cxnSp>
          <p:nvCxnSpPr>
            <p:cNvPr id="4148" name="Line 50"/>
            <p:cNvCxnSpPr/>
            <p:nvPr/>
          </p:nvCxnSpPr>
          <p:spPr>
            <a:xfrm flipH="1">
              <a:off x="3504" y="3024"/>
              <a:ext cx="0" cy="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49" name="Line 51"/>
            <p:cNvCxnSpPr/>
            <p:nvPr/>
          </p:nvCxnSpPr>
          <p:spPr>
            <a:xfrm flipH="1">
              <a:off x="4320" y="3024"/>
              <a:ext cx="0" cy="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50" name="Line 52"/>
            <p:cNvCxnSpPr/>
            <p:nvPr/>
          </p:nvCxnSpPr>
          <p:spPr>
            <a:xfrm>
              <a:off x="3504" y="302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51" name="Line 53"/>
            <p:cNvCxnSpPr/>
            <p:nvPr/>
          </p:nvCxnSpPr>
          <p:spPr>
            <a:xfrm>
              <a:off x="3504" y="326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52" name="Line 54"/>
            <p:cNvCxnSpPr/>
            <p:nvPr/>
          </p:nvCxnSpPr>
          <p:spPr>
            <a:xfrm flipH="1">
              <a:off x="4032" y="325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53" name="Line 55"/>
            <p:cNvCxnSpPr/>
            <p:nvPr/>
          </p:nvCxnSpPr>
          <p:spPr>
            <a:xfrm>
              <a:off x="3504" y="367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54" name="Line 56"/>
            <p:cNvCxnSpPr/>
            <p:nvPr/>
          </p:nvCxnSpPr>
          <p:spPr>
            <a:xfrm flipH="1">
              <a:off x="3744" y="325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</p:grpSp>
      <p:grpSp>
        <p:nvGrpSpPr>
          <p:cNvPr id="4115" name="Group 57"/>
          <p:cNvGrpSpPr/>
          <p:nvPr/>
        </p:nvGrpSpPr>
        <p:grpSpPr>
          <a:xfrm>
            <a:off x="4784725" y="4229100"/>
            <a:ext cx="4108450" cy="366712"/>
            <a:chOff x="3014" y="2664"/>
            <a:chExt cx="2588" cy="231"/>
          </a:xfrm>
        </p:grpSpPr>
        <p:cxnSp>
          <p:nvCxnSpPr>
            <p:cNvPr id="4145" name="Line 58"/>
            <p:cNvCxnSpPr/>
            <p:nvPr/>
          </p:nvCxnSpPr>
          <p:spPr>
            <a:xfrm>
              <a:off x="3168" y="2832"/>
              <a:ext cx="2304" cy="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sp>
          <p:nvSpPr>
            <p:cNvPr id="4146" name="Text Box 59"/>
            <p:cNvSpPr/>
            <p:nvPr/>
          </p:nvSpPr>
          <p:spPr>
            <a:xfrm>
              <a:off x="3014" y="2664"/>
              <a:ext cx="188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>
                  <a:latin typeface="Times New Roman" charset="0"/>
                </a:rPr>
                <a:t>x</a:t>
              </a:r>
              <a:endParaRPr>
                <a:latin typeface="Times New Roman" charset="0"/>
              </a:endParaRPr>
            </a:p>
          </p:txBody>
        </p:sp>
        <p:sp>
          <p:nvSpPr>
            <p:cNvPr id="4147" name="Text Box 60"/>
            <p:cNvSpPr/>
            <p:nvPr/>
          </p:nvSpPr>
          <p:spPr>
            <a:xfrm>
              <a:off x="5414" y="2664"/>
              <a:ext cx="188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>
                  <a:latin typeface="Times New Roman" charset="0"/>
                </a:rPr>
                <a:t>y</a:t>
              </a:r>
              <a:endParaRPr>
                <a:latin typeface="Times New Roman" charset="0"/>
              </a:endParaRPr>
            </a:p>
          </p:txBody>
        </p:sp>
      </p:grpSp>
      <p:sp>
        <p:nvSpPr>
          <p:cNvPr id="4116" name="Text Box 61"/>
          <p:cNvSpPr/>
          <p:nvPr/>
        </p:nvSpPr>
        <p:spPr>
          <a:xfrm>
            <a:off x="5594350" y="2932112"/>
            <a:ext cx="1177925" cy="274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200" b="1" u="sng">
                <a:latin typeface="Times New Roman" charset="0"/>
              </a:rPr>
              <a:t>FRONT VIEW</a:t>
            </a:r>
            <a:endParaRPr sz="1200" b="1" u="sng">
              <a:latin typeface="Times New Roman" charset="0"/>
            </a:endParaRPr>
          </a:p>
        </p:txBody>
      </p:sp>
      <p:sp>
        <p:nvSpPr>
          <p:cNvPr id="4117" name="Text Box 62"/>
          <p:cNvSpPr/>
          <p:nvPr/>
        </p:nvSpPr>
        <p:spPr>
          <a:xfrm>
            <a:off x="5667375" y="5810250"/>
            <a:ext cx="958850" cy="274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200" b="1" u="sng">
                <a:latin typeface="Times New Roman" charset="0"/>
              </a:rPr>
              <a:t>TOP VIEW</a:t>
            </a:r>
            <a:endParaRPr sz="1200" b="1" u="sng">
              <a:latin typeface="Times New Roman" charset="0"/>
            </a:endParaRPr>
          </a:p>
        </p:txBody>
      </p:sp>
      <p:sp>
        <p:nvSpPr>
          <p:cNvPr id="4118" name="Text Box 63"/>
          <p:cNvSpPr/>
          <p:nvPr/>
        </p:nvSpPr>
        <p:spPr>
          <a:xfrm>
            <a:off x="7181850" y="2935288"/>
            <a:ext cx="1295400" cy="274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200" b="1" u="sng">
                <a:latin typeface="Times New Roman" charset="0"/>
              </a:rPr>
              <a:t>L.H.SIDE VIEW</a:t>
            </a:r>
            <a:endParaRPr sz="1200" b="1" u="sng">
              <a:latin typeface="Times New Roman" charset="0"/>
            </a:endParaRPr>
          </a:p>
        </p:txBody>
      </p:sp>
      <p:cxnSp>
        <p:nvCxnSpPr>
          <p:cNvPr id="4119" name="Line 64"/>
          <p:cNvCxnSpPr/>
          <p:nvPr/>
        </p:nvCxnSpPr>
        <p:spPr>
          <a:xfrm>
            <a:off x="5029200" y="3810000"/>
            <a:ext cx="304800" cy="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4120" name="Line 65"/>
          <p:cNvCxnSpPr/>
          <p:nvPr/>
        </p:nvCxnSpPr>
        <p:spPr>
          <a:xfrm flipH="1">
            <a:off x="6172200" y="2590800"/>
            <a:ext cx="0" cy="3048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grpSp>
        <p:nvGrpSpPr>
          <p:cNvPr id="4121" name="Group 66"/>
          <p:cNvGrpSpPr/>
          <p:nvPr/>
        </p:nvGrpSpPr>
        <p:grpSpPr>
          <a:xfrm>
            <a:off x="5562600" y="3276600"/>
            <a:ext cx="1295400" cy="1219200"/>
            <a:chOff x="3504" y="2064"/>
            <a:chExt cx="816" cy="768"/>
          </a:xfrm>
        </p:grpSpPr>
        <p:cxnSp>
          <p:nvCxnSpPr>
            <p:cNvPr id="4137" name="Line 67"/>
            <p:cNvCxnSpPr/>
            <p:nvPr/>
          </p:nvCxnSpPr>
          <p:spPr>
            <a:xfrm flipH="1">
              <a:off x="3504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38" name="Line 68"/>
            <p:cNvCxnSpPr/>
            <p:nvPr/>
          </p:nvCxnSpPr>
          <p:spPr>
            <a:xfrm>
              <a:off x="3504" y="206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39" name="Line 69"/>
            <p:cNvCxnSpPr/>
            <p:nvPr/>
          </p:nvCxnSpPr>
          <p:spPr>
            <a:xfrm flipH="1">
              <a:off x="4320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40" name="Line 70"/>
            <p:cNvCxnSpPr/>
            <p:nvPr/>
          </p:nvCxnSpPr>
          <p:spPr>
            <a:xfrm flipH="1">
              <a:off x="4032" y="20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41" name="Line 71"/>
            <p:cNvCxnSpPr/>
            <p:nvPr/>
          </p:nvCxnSpPr>
          <p:spPr>
            <a:xfrm flipH="1">
              <a:off x="3744" y="23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42" name="Line 72"/>
            <p:cNvCxnSpPr/>
            <p:nvPr/>
          </p:nvCxnSpPr>
          <p:spPr>
            <a:xfrm flipH="1">
              <a:off x="3744" y="235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43" name="Line 73"/>
            <p:cNvCxnSpPr/>
            <p:nvPr/>
          </p:nvCxnSpPr>
          <p:spPr>
            <a:xfrm flipH="1">
              <a:off x="3504" y="259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44" name="Line 74"/>
            <p:cNvCxnSpPr/>
            <p:nvPr/>
          </p:nvCxnSpPr>
          <p:spPr>
            <a:xfrm>
              <a:off x="3504" y="283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</p:grpSp>
      <p:grpSp>
        <p:nvGrpSpPr>
          <p:cNvPr id="4122" name="Group 75"/>
          <p:cNvGrpSpPr/>
          <p:nvPr/>
        </p:nvGrpSpPr>
        <p:grpSpPr>
          <a:xfrm>
            <a:off x="7315200" y="3276600"/>
            <a:ext cx="1066800" cy="1219200"/>
            <a:chOff x="4608" y="2064"/>
            <a:chExt cx="672" cy="768"/>
          </a:xfrm>
        </p:grpSpPr>
        <p:cxnSp>
          <p:nvCxnSpPr>
            <p:cNvPr id="4130" name="Line 76"/>
            <p:cNvCxnSpPr/>
            <p:nvPr/>
          </p:nvCxnSpPr>
          <p:spPr>
            <a:xfrm flipH="1">
              <a:off x="4608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31" name="Line 77"/>
            <p:cNvCxnSpPr/>
            <p:nvPr/>
          </p:nvCxnSpPr>
          <p:spPr>
            <a:xfrm>
              <a:off x="4608" y="206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32" name="Line 78"/>
            <p:cNvCxnSpPr/>
            <p:nvPr/>
          </p:nvCxnSpPr>
          <p:spPr>
            <a:xfrm flipH="1">
              <a:off x="4896" y="206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33" name="Line 79"/>
            <p:cNvCxnSpPr/>
            <p:nvPr/>
          </p:nvCxnSpPr>
          <p:spPr>
            <a:xfrm>
              <a:off x="4896" y="25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34" name="Line 80"/>
            <p:cNvCxnSpPr/>
            <p:nvPr/>
          </p:nvCxnSpPr>
          <p:spPr>
            <a:xfrm flipH="1">
              <a:off x="5280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35" name="Line 81"/>
            <p:cNvCxnSpPr/>
            <p:nvPr/>
          </p:nvCxnSpPr>
          <p:spPr>
            <a:xfrm>
              <a:off x="4896" y="23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4136" name="Line 82"/>
            <p:cNvCxnSpPr/>
            <p:nvPr/>
          </p:nvCxnSpPr>
          <p:spPr>
            <a:xfrm>
              <a:off x="4608" y="2832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</p:grpSp>
      <p:sp>
        <p:nvSpPr>
          <p:cNvPr id="4123" name="Text Box 83"/>
          <p:cNvSpPr/>
          <p:nvPr/>
        </p:nvSpPr>
        <p:spPr>
          <a:xfrm rot="2100000">
            <a:off x="4302125" y="3241675"/>
            <a:ext cx="717550" cy="244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000" b="1">
                <a:latin typeface="Times New Roman" charset="0"/>
              </a:rPr>
              <a:t>FOR F.V.</a:t>
            </a:r>
            <a:endParaRPr sz="1000" b="1">
              <a:latin typeface="Times New Roman" charset="0"/>
            </a:endParaRPr>
          </a:p>
        </p:txBody>
      </p:sp>
      <p:sp>
        <p:nvSpPr>
          <p:cNvPr id="4124" name="Text Box 84"/>
          <p:cNvSpPr/>
          <p:nvPr/>
        </p:nvSpPr>
        <p:spPr>
          <a:xfrm rot="19380000">
            <a:off x="561975" y="3457575"/>
            <a:ext cx="709612" cy="244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000" b="1">
                <a:latin typeface="Times New Roman" charset="0"/>
              </a:rPr>
              <a:t>FOR S.V.</a:t>
            </a:r>
            <a:endParaRPr sz="1000" b="1">
              <a:latin typeface="Times New Roman" charset="0"/>
            </a:endParaRPr>
          </a:p>
        </p:txBody>
      </p:sp>
      <p:sp>
        <p:nvSpPr>
          <p:cNvPr id="4125" name="Text Box 85"/>
          <p:cNvSpPr/>
          <p:nvPr/>
        </p:nvSpPr>
        <p:spPr>
          <a:xfrm>
            <a:off x="2628900" y="171450"/>
            <a:ext cx="723900" cy="244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000" b="1">
                <a:latin typeface="Times New Roman" charset="0"/>
              </a:rPr>
              <a:t>FOR T.V.</a:t>
            </a:r>
            <a:endParaRPr sz="1000" b="1">
              <a:latin typeface="Times New Roman" charset="0"/>
            </a:endParaRPr>
          </a:p>
        </p:txBody>
      </p:sp>
      <p:sp>
        <p:nvSpPr>
          <p:cNvPr id="4126" name="Text Box 87"/>
          <p:cNvSpPr/>
          <p:nvPr/>
        </p:nvSpPr>
        <p:spPr>
          <a:xfrm>
            <a:off x="5705475" y="2146300"/>
            <a:ext cx="3394075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600" b="1" u="sng">
                <a:latin typeface="Times New Roman" charset="0"/>
              </a:rPr>
              <a:t>ORTHOGRAPHIC PROJECTIONS</a:t>
            </a:r>
            <a:endParaRPr sz="1600" b="1" u="sng">
              <a:latin typeface="Times New Roman" charset="0"/>
            </a:endParaRPr>
          </a:p>
        </p:txBody>
      </p:sp>
      <p:sp>
        <p:nvSpPr>
          <p:cNvPr id="4127" name="WordArt 88"/>
          <p:cNvSpPr>
            <a:spLocks noTextEdit="1"/>
          </p:cNvSpPr>
          <p:nvPr/>
        </p:nvSpPr>
        <p:spPr>
          <a:xfrm>
            <a:off x="533400" y="457200"/>
            <a:ext cx="323850" cy="457200"/>
          </a:xfrm>
          <a:solidFill>
            <a:srgbClr val="FF0000"/>
          </a:solidFill>
          <a:ln>
            <a:solidFill>
              <a:srgbClr val="CC99FF"/>
            </a:solidFill>
            <a:miter lim="800000"/>
          </a:ln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2000" b="1" kern="10">
                <a:ln>
                  <a:solidFill>
                    <a:srgbClr val="CC99FF"/>
                  </a:solidFill>
                </a:ln>
                <a:solidFill>
                  <a:srgbClr val="FF0000"/>
                </a:solidFill>
                <a:latin typeface="Arial"/>
              </a:rPr>
              <a:t>F.V.</a:t>
            </a:r>
          </a:p>
        </p:txBody>
      </p:sp>
      <p:sp>
        <p:nvSpPr>
          <p:cNvPr id="4128" name="WordArt 89"/>
          <p:cNvSpPr>
            <a:spLocks noTextEdit="1"/>
          </p:cNvSpPr>
          <p:nvPr/>
        </p:nvSpPr>
        <p:spPr>
          <a:xfrm>
            <a:off x="4638675" y="304800"/>
            <a:ext cx="349250" cy="500062"/>
          </a:xfrm>
          <a:gradFill rotWithShape="1">
            <a:gsLst>
              <a:gs pos="0">
                <a:srgbClr val="6600CC"/>
              </a:gs>
              <a:gs pos="100000">
                <a:srgbClr val="CC00CC"/>
              </a:gs>
            </a:gsLst>
            <a:lin ang="5400000" scaled="1"/>
          </a:gradFill>
          <a:ln>
            <a:solidFill>
              <a:srgbClr val="CC99FF"/>
            </a:solidFill>
            <a:miter lim="800000"/>
          </a:ln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/>
            <a:r>
              <a:rPr sz="2400" b="1" kern="10">
                <a:ln>
                  <a:solidFill>
                    <a:srgbClr val="CC99FF"/>
                  </a:solidFill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</a:rPr>
              <a:t>S.V.</a:t>
            </a:r>
          </a:p>
        </p:txBody>
      </p:sp>
      <p:graphicFrame>
        <p:nvGraphicFramePr>
          <p:cNvPr id="4105" name="Object 90"/>
          <p:cNvGraphicFramePr>
            <a:graphicFrameLocks noChangeAspect="1"/>
          </p:cNvGraphicFramePr>
          <p:nvPr/>
        </p:nvGraphicFramePr>
        <p:xfrm>
          <a:off x="3352800" y="5257800"/>
          <a:ext cx="4302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orelDRAW" r:id="rId16" progId="CorelDRAW.Graphic.11">
                  <p:embed/>
                </p:oleObj>
              </mc:Choice>
              <mc:Fallback>
                <p:oleObj name="CorelDRAW" r:id="rId16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52800" y="5257800"/>
                        <a:ext cx="4302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9" name="Picture 3" descr="Logo2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43250" y="1803400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3" grpId="0" animBg="1"/>
      <p:bldP spid="4116" grpId="0"/>
      <p:bldP spid="4117" grpId="0"/>
      <p:bldP spid="4118" grpId="0"/>
      <p:bldP spid="4123" grpId="0"/>
      <p:bldP spid="4124" grpId="0"/>
      <p:bldP spid="4125" grpId="0"/>
      <p:bldP spid="4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71625" y="2020888"/>
          <a:ext cx="2628900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Image" r:id="rId2" progId="Photoshop.Image.6">
                  <p:embed/>
                </p:oleObj>
              </mc:Choice>
              <mc:Fallback>
                <p:oleObj name="Image" r:id="rId2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1625" y="2020888"/>
                        <a:ext cx="2628900" cy="21320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7" name="Group 3"/>
          <p:cNvGrpSpPr/>
          <p:nvPr/>
        </p:nvGrpSpPr>
        <p:grpSpPr>
          <a:xfrm>
            <a:off x="190500" y="1195388"/>
            <a:ext cx="2041525" cy="968375"/>
            <a:chOff x="120" y="993"/>
            <a:chExt cx="1286" cy="610"/>
          </a:xfrm>
        </p:grpSpPr>
        <p:sp>
          <p:nvSpPr>
            <p:cNvPr id="5240" name="AutoShape 4"/>
            <p:cNvSpPr/>
            <p:nvPr/>
          </p:nvSpPr>
          <p:spPr>
            <a:xfrm rot="19860000">
              <a:off x="160" y="993"/>
              <a:ext cx="872" cy="231"/>
            </a:xfrm>
            <a:prstGeom prst="parallelogram">
              <a:avLst>
                <a:gd name="adj" fmla="val 52167"/>
              </a:avLst>
            </a:prstGeom>
            <a:solidFill>
              <a:srgbClr val="0099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5241" name="AutoShape 5"/>
            <p:cNvSpPr/>
            <p:nvPr/>
          </p:nvSpPr>
          <p:spPr>
            <a:xfrm rot="19860000">
              <a:off x="120" y="1167"/>
              <a:ext cx="1286" cy="311"/>
            </a:xfrm>
            <a:prstGeom prst="parallelogram">
              <a:avLst>
                <a:gd name="adj" fmla="val 51324"/>
              </a:avLst>
            </a:prstGeom>
            <a:solidFill>
              <a:srgbClr val="0099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cxnSp>
          <p:nvCxnSpPr>
            <p:cNvPr id="5242" name="Line 6"/>
            <p:cNvCxnSpPr/>
            <p:nvPr/>
          </p:nvCxnSpPr>
          <p:spPr>
            <a:xfrm flipH="1">
              <a:off x="926" y="1055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243" name="Line 7"/>
            <p:cNvCxnSpPr/>
            <p:nvPr/>
          </p:nvCxnSpPr>
          <p:spPr>
            <a:xfrm flipH="1">
              <a:off x="253" y="1223"/>
              <a:ext cx="673" cy="3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</p:grpSp>
      <p:grpSp>
        <p:nvGrpSpPr>
          <p:cNvPr id="5128" name="Group 8"/>
          <p:cNvGrpSpPr/>
          <p:nvPr/>
        </p:nvGrpSpPr>
        <p:grpSpPr>
          <a:xfrm>
            <a:off x="2593975" y="762000"/>
            <a:ext cx="2905125" cy="2308225"/>
            <a:chOff x="1634" y="720"/>
            <a:chExt cx="1830" cy="1454"/>
          </a:xfrm>
        </p:grpSpPr>
        <p:cxnSp>
          <p:nvCxnSpPr>
            <p:cNvPr id="5232" name="Line 9"/>
            <p:cNvCxnSpPr/>
            <p:nvPr/>
          </p:nvCxnSpPr>
          <p:spPr>
            <a:xfrm flipV="1">
              <a:off x="1634" y="720"/>
              <a:ext cx="1191" cy="652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5233" name="Line 10"/>
            <p:cNvCxnSpPr/>
            <p:nvPr/>
          </p:nvCxnSpPr>
          <p:spPr>
            <a:xfrm flipV="1">
              <a:off x="1990" y="944"/>
              <a:ext cx="1208" cy="629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5234" name="Line 11"/>
            <p:cNvCxnSpPr/>
            <p:nvPr/>
          </p:nvCxnSpPr>
          <p:spPr>
            <a:xfrm flipV="1">
              <a:off x="2185" y="1433"/>
              <a:ext cx="1106" cy="629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5235" name="Line 12"/>
            <p:cNvCxnSpPr/>
            <p:nvPr/>
          </p:nvCxnSpPr>
          <p:spPr>
            <a:xfrm flipV="1">
              <a:off x="2292" y="1503"/>
              <a:ext cx="1172" cy="671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5236" name="Line 13"/>
            <p:cNvCxnSpPr/>
            <p:nvPr/>
          </p:nvCxnSpPr>
          <p:spPr>
            <a:xfrm flipV="1">
              <a:off x="2451" y="1279"/>
              <a:ext cx="107" cy="5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5237" name="Line 14"/>
            <p:cNvCxnSpPr/>
            <p:nvPr/>
          </p:nvCxnSpPr>
          <p:spPr>
            <a:xfrm flipV="1">
              <a:off x="2132" y="1041"/>
              <a:ext cx="106" cy="5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5238" name="Line 15"/>
            <p:cNvCxnSpPr/>
            <p:nvPr/>
          </p:nvCxnSpPr>
          <p:spPr>
            <a:xfrm flipV="1">
              <a:off x="2829" y="1638"/>
              <a:ext cx="107" cy="5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5239" name="Line 16"/>
            <p:cNvCxnSpPr/>
            <p:nvPr/>
          </p:nvCxnSpPr>
          <p:spPr>
            <a:xfrm flipV="1">
              <a:off x="2825" y="1810"/>
              <a:ext cx="106" cy="5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</p:grpSp>
      <p:grpSp>
        <p:nvGrpSpPr>
          <p:cNvPr id="5129" name="Group 17"/>
          <p:cNvGrpSpPr/>
          <p:nvPr/>
        </p:nvGrpSpPr>
        <p:grpSpPr>
          <a:xfrm>
            <a:off x="4343400" y="3810000"/>
            <a:ext cx="1208088" cy="336550"/>
            <a:chOff x="2592" y="2056"/>
            <a:chExt cx="761" cy="212"/>
          </a:xfrm>
        </p:grpSpPr>
        <p:sp>
          <p:nvSpPr>
            <p:cNvPr id="5230" name="AutoShape 18"/>
            <p:cNvSpPr/>
            <p:nvPr/>
          </p:nvSpPr>
          <p:spPr>
            <a:xfrm rot="2040000">
              <a:off x="2592" y="2064"/>
              <a:ext cx="432" cy="192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5231" name="Text Box 19"/>
            <p:cNvSpPr/>
            <p:nvPr/>
          </p:nvSpPr>
          <p:spPr>
            <a:xfrm rot="2100000">
              <a:off x="2701" y="2056"/>
              <a:ext cx="652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 b="1">
                  <a:latin typeface="Times New Roman" charset="0"/>
                </a:rPr>
                <a:t>FOR F.V.</a:t>
              </a:r>
              <a:endParaRPr sz="1600" b="1">
                <a:latin typeface="Times New Roman" charset="0"/>
              </a:endParaRPr>
            </a:p>
          </p:txBody>
        </p:sp>
      </p:grpSp>
      <p:grpSp>
        <p:nvGrpSpPr>
          <p:cNvPr id="5130" name="Group 20"/>
          <p:cNvGrpSpPr/>
          <p:nvPr/>
        </p:nvGrpSpPr>
        <p:grpSpPr>
          <a:xfrm>
            <a:off x="152400" y="3886200"/>
            <a:ext cx="1023938" cy="542925"/>
            <a:chOff x="210" y="2538"/>
            <a:chExt cx="645" cy="342"/>
          </a:xfrm>
        </p:grpSpPr>
        <p:sp>
          <p:nvSpPr>
            <p:cNvPr id="5228" name="AutoShape 21"/>
            <p:cNvSpPr/>
            <p:nvPr/>
          </p:nvSpPr>
          <p:spPr>
            <a:xfrm rot="8580000">
              <a:off x="384" y="2688"/>
              <a:ext cx="432" cy="192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5229" name="Text Box 22"/>
            <p:cNvSpPr/>
            <p:nvPr/>
          </p:nvSpPr>
          <p:spPr>
            <a:xfrm rot="19380000">
              <a:off x="210" y="2538"/>
              <a:ext cx="645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 b="1">
                  <a:latin typeface="Times New Roman" charset="0"/>
                </a:rPr>
                <a:t>FOR S.V.</a:t>
              </a:r>
              <a:endParaRPr sz="1600" b="1">
                <a:latin typeface="Times New Roman" charset="0"/>
              </a:endParaRPr>
            </a:p>
          </p:txBody>
        </p:sp>
      </p:grpSp>
      <p:grpSp>
        <p:nvGrpSpPr>
          <p:cNvPr id="5131" name="Group 23"/>
          <p:cNvGrpSpPr/>
          <p:nvPr/>
        </p:nvGrpSpPr>
        <p:grpSpPr>
          <a:xfrm>
            <a:off x="2438400" y="0"/>
            <a:ext cx="1046162" cy="912812"/>
            <a:chOff x="1536" y="0"/>
            <a:chExt cx="659" cy="575"/>
          </a:xfrm>
        </p:grpSpPr>
        <p:sp>
          <p:nvSpPr>
            <p:cNvPr id="5226" name="AutoShape 24"/>
            <p:cNvSpPr/>
            <p:nvPr/>
          </p:nvSpPr>
          <p:spPr>
            <a:xfrm rot="16140000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5227" name="Text Box 25"/>
            <p:cNvSpPr/>
            <p:nvPr/>
          </p:nvSpPr>
          <p:spPr>
            <a:xfrm>
              <a:off x="1536" y="0"/>
              <a:ext cx="659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 b="1">
                  <a:latin typeface="Times New Roman" charset="0"/>
                </a:rPr>
                <a:t>FOR T.V.</a:t>
              </a:r>
              <a:endParaRPr sz="1600" b="1">
                <a:latin typeface="Times New Roman" charset="0"/>
              </a:endParaRPr>
            </a:p>
          </p:txBody>
        </p:sp>
      </p:grpSp>
      <p:sp>
        <p:nvSpPr>
          <p:cNvPr id="5132" name="WordArt 26"/>
          <p:cNvSpPr>
            <a:spLocks noTextEdit="1"/>
          </p:cNvSpPr>
          <p:nvPr/>
        </p:nvSpPr>
        <p:spPr>
          <a:xfrm>
            <a:off x="4638675" y="438150"/>
            <a:ext cx="349250" cy="500062"/>
          </a:xfrm>
          <a:gradFill rotWithShape="1">
            <a:gsLst>
              <a:gs pos="0">
                <a:srgbClr val="6600CC"/>
              </a:gs>
              <a:gs pos="100000">
                <a:srgbClr val="CC00CC"/>
              </a:gs>
            </a:gsLst>
            <a:lin ang="5400000" scaled="1"/>
          </a:gradFill>
          <a:ln>
            <a:solidFill>
              <a:srgbClr val="CC99FF"/>
            </a:solidFill>
            <a:miter lim="800000"/>
          </a:ln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/>
            <a:r>
              <a:rPr sz="2400" b="1" kern="10">
                <a:ln>
                  <a:solidFill>
                    <a:srgbClr val="CC99FF"/>
                  </a:solidFill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</a:rPr>
              <a:t>S.V.</a:t>
            </a:r>
          </a:p>
        </p:txBody>
      </p:sp>
      <p:sp>
        <p:nvSpPr>
          <p:cNvPr id="5133" name="WordArt 27"/>
          <p:cNvSpPr>
            <a:spLocks noTextEdit="1"/>
          </p:cNvSpPr>
          <p:nvPr/>
        </p:nvSpPr>
        <p:spPr>
          <a:xfrm>
            <a:off x="666750" y="685800"/>
            <a:ext cx="323850" cy="457200"/>
          </a:xfrm>
          <a:solidFill>
            <a:srgbClr val="FF0000"/>
          </a:solidFill>
          <a:ln>
            <a:solidFill>
              <a:srgbClr val="CC99FF"/>
            </a:solidFill>
            <a:miter lim="800000"/>
          </a:ln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2000" b="1" kern="10">
                <a:ln>
                  <a:solidFill>
                    <a:srgbClr val="CC99FF"/>
                  </a:solidFill>
                </a:ln>
                <a:solidFill>
                  <a:srgbClr val="FF0000"/>
                </a:solidFill>
                <a:latin typeface="Arial"/>
              </a:rPr>
              <a:t>F.V.</a:t>
            </a:r>
          </a:p>
        </p:txBody>
      </p:sp>
      <p:grpSp>
        <p:nvGrpSpPr>
          <p:cNvPr id="5134" name="Group 28"/>
          <p:cNvGrpSpPr/>
          <p:nvPr/>
        </p:nvGrpSpPr>
        <p:grpSpPr>
          <a:xfrm>
            <a:off x="4198938" y="762000"/>
            <a:ext cx="1363662" cy="1398588"/>
            <a:chOff x="2645" y="720"/>
            <a:chExt cx="859" cy="881"/>
          </a:xfrm>
        </p:grpSpPr>
        <p:sp>
          <p:nvSpPr>
            <p:cNvPr id="5213" name="AutoShape 29"/>
            <p:cNvSpPr/>
            <p:nvPr/>
          </p:nvSpPr>
          <p:spPr>
            <a:xfrm rot="1800000" flipH="1">
              <a:off x="2645" y="853"/>
              <a:ext cx="692" cy="502"/>
            </a:xfrm>
            <a:prstGeom prst="parallelogram">
              <a:avLst>
                <a:gd name="adj" fmla="val 48368"/>
              </a:avLst>
            </a:prstGeom>
            <a:solidFill>
              <a:srgbClr val="FFFF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5214" name="AutoShape 30"/>
            <p:cNvSpPr/>
            <p:nvPr/>
          </p:nvSpPr>
          <p:spPr>
            <a:xfrm rot="1800000" flipH="1">
              <a:off x="3091" y="1328"/>
              <a:ext cx="279" cy="202"/>
            </a:xfrm>
            <a:prstGeom prst="parallelogram">
              <a:avLst>
                <a:gd name="adj" fmla="val 48463"/>
              </a:avLst>
            </a:prstGeom>
            <a:solidFill>
              <a:srgbClr val="FFFF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5215" name="AutoShape 31"/>
            <p:cNvSpPr/>
            <p:nvPr/>
          </p:nvSpPr>
          <p:spPr>
            <a:xfrm rot="1800000" flipH="1">
              <a:off x="3131" y="1279"/>
              <a:ext cx="373" cy="121"/>
            </a:xfrm>
            <a:prstGeom prst="parallelogram">
              <a:avLst>
                <a:gd name="adj" fmla="val 43956"/>
              </a:avLst>
            </a:prstGeom>
            <a:solidFill>
              <a:srgbClr val="FFFF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cxnSp>
          <p:nvCxnSpPr>
            <p:cNvPr id="5216" name="Line 32"/>
            <p:cNvCxnSpPr/>
            <p:nvPr/>
          </p:nvCxnSpPr>
          <p:spPr>
            <a:xfrm flipH="1">
              <a:off x="2795" y="720"/>
              <a:ext cx="0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</p:cxnSp>
        <p:cxnSp>
          <p:nvCxnSpPr>
            <p:cNvPr id="5217" name="Line 33"/>
            <p:cNvCxnSpPr/>
            <p:nvPr/>
          </p:nvCxnSpPr>
          <p:spPr>
            <a:xfrm>
              <a:off x="2801" y="723"/>
              <a:ext cx="373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</p:cxnSp>
        <p:cxnSp>
          <p:nvCxnSpPr>
            <p:cNvPr id="5218" name="Line 34"/>
            <p:cNvCxnSpPr/>
            <p:nvPr/>
          </p:nvCxnSpPr>
          <p:spPr>
            <a:xfrm flipH="1">
              <a:off x="3184" y="944"/>
              <a:ext cx="0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</p:cxnSp>
        <p:cxnSp>
          <p:nvCxnSpPr>
            <p:cNvPr id="5219" name="Line 35"/>
            <p:cNvCxnSpPr/>
            <p:nvPr/>
          </p:nvCxnSpPr>
          <p:spPr>
            <a:xfrm>
              <a:off x="3184" y="1202"/>
              <a:ext cx="267" cy="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</p:cxnSp>
        <p:cxnSp>
          <p:nvCxnSpPr>
            <p:cNvPr id="5220" name="Line 36"/>
            <p:cNvCxnSpPr/>
            <p:nvPr/>
          </p:nvCxnSpPr>
          <p:spPr>
            <a:xfrm>
              <a:off x="2788" y="1283"/>
              <a:ext cx="513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</p:cxnSp>
        <p:cxnSp>
          <p:nvCxnSpPr>
            <p:cNvPr id="5221" name="Line 37"/>
            <p:cNvCxnSpPr/>
            <p:nvPr/>
          </p:nvCxnSpPr>
          <p:spPr>
            <a:xfrm flipH="1">
              <a:off x="3307" y="1408"/>
              <a:ext cx="0" cy="1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</p:cxnSp>
        <p:cxnSp>
          <p:nvCxnSpPr>
            <p:cNvPr id="5222" name="Line 38"/>
            <p:cNvCxnSpPr/>
            <p:nvPr/>
          </p:nvCxnSpPr>
          <p:spPr>
            <a:xfrm flipH="1">
              <a:off x="3451" y="1356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</p:cxnSp>
        <p:cxnSp>
          <p:nvCxnSpPr>
            <p:cNvPr id="5223" name="Line 39"/>
            <p:cNvCxnSpPr/>
            <p:nvPr/>
          </p:nvCxnSpPr>
          <p:spPr>
            <a:xfrm>
              <a:off x="3297" y="1415"/>
              <a:ext cx="154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</p:cxnSp>
        <p:cxnSp>
          <p:nvCxnSpPr>
            <p:cNvPr id="5224" name="Line 40"/>
            <p:cNvCxnSpPr/>
            <p:nvPr/>
          </p:nvCxnSpPr>
          <p:spPr>
            <a:xfrm>
              <a:off x="2795" y="972"/>
              <a:ext cx="373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</a:ln>
          </p:spPr>
        </p:cxnSp>
        <p:cxnSp>
          <p:nvCxnSpPr>
            <p:cNvPr id="5225" name="Line 41"/>
            <p:cNvCxnSpPr/>
            <p:nvPr/>
          </p:nvCxnSpPr>
          <p:spPr>
            <a:xfrm flipH="1" flipV="1">
              <a:off x="3308" y="127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</a:ln>
          </p:spPr>
        </p:cxnSp>
      </p:grpSp>
      <p:grpSp>
        <p:nvGrpSpPr>
          <p:cNvPr id="5135" name="Group 42"/>
          <p:cNvGrpSpPr/>
          <p:nvPr/>
        </p:nvGrpSpPr>
        <p:grpSpPr>
          <a:xfrm>
            <a:off x="1752600" y="4191000"/>
            <a:ext cx="2205038" cy="1358900"/>
            <a:chOff x="1104" y="2880"/>
            <a:chExt cx="1389" cy="856"/>
          </a:xfrm>
        </p:grpSpPr>
        <p:sp>
          <p:nvSpPr>
            <p:cNvPr id="5208" name="AutoShape 43"/>
            <p:cNvSpPr/>
            <p:nvPr/>
          </p:nvSpPr>
          <p:spPr>
            <a:xfrm rot="20040000" flipH="1">
              <a:off x="1424" y="3401"/>
              <a:ext cx="953" cy="335"/>
            </a:xfrm>
            <a:prstGeom prst="parallelogram">
              <a:avLst>
                <a:gd name="adj" fmla="val 56105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5209" name="AutoShape 44"/>
            <p:cNvSpPr/>
            <p:nvPr/>
          </p:nvSpPr>
          <p:spPr>
            <a:xfrm rot="20040000" flipH="1">
              <a:off x="1104" y="3168"/>
              <a:ext cx="952" cy="352"/>
            </a:xfrm>
            <a:prstGeom prst="parallelogram">
              <a:avLst>
                <a:gd name="adj" fmla="val 53340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5210" name="AutoShape 45"/>
            <p:cNvSpPr/>
            <p:nvPr/>
          </p:nvSpPr>
          <p:spPr>
            <a:xfrm rot="20040000" flipH="1">
              <a:off x="1837" y="2880"/>
              <a:ext cx="656" cy="489"/>
            </a:xfrm>
            <a:prstGeom prst="parallelogram">
              <a:avLst>
                <a:gd name="adj" fmla="val 52133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algn="ctr" eaLnBrk="1" hangingPunct="1"/>
              <a:endParaRPr sz="2400">
                <a:latin typeface="Times New Roman" charset="0"/>
              </a:endParaRPr>
            </a:p>
          </p:txBody>
        </p:sp>
        <p:cxnSp>
          <p:nvCxnSpPr>
            <p:cNvPr id="5211" name="Line 46"/>
            <p:cNvCxnSpPr/>
            <p:nvPr/>
          </p:nvCxnSpPr>
          <p:spPr>
            <a:xfrm rot="21480000" flipV="1">
              <a:off x="1534" y="3387"/>
              <a:ext cx="693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</p:spPr>
        </p:cxnSp>
        <p:sp>
          <p:nvSpPr>
            <p:cNvPr id="5212" name="Rectangle 47"/>
            <p:cNvSpPr/>
            <p:nvPr/>
          </p:nvSpPr>
          <p:spPr>
            <a:xfrm rot="18180000">
              <a:off x="2124" y="3248"/>
              <a:ext cx="47" cy="143"/>
            </a:xfrm>
            <a:prstGeom prst="rect">
              <a:avLst/>
            </a:prstGeom>
            <a:solidFill>
              <a:srgbClr val="00FF99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</p:grpSp>
      <p:graphicFrame>
        <p:nvGraphicFramePr>
          <p:cNvPr id="5123" name="Object 48"/>
          <p:cNvGraphicFramePr>
            <a:graphicFrameLocks noChangeAspect="1"/>
          </p:cNvGraphicFramePr>
          <p:nvPr/>
        </p:nvGraphicFramePr>
        <p:xfrm>
          <a:off x="3429000" y="5334000"/>
          <a:ext cx="4302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orelDRAW" r:id="rId4" progId="CorelDRAW.Graphic.11">
                  <p:embed/>
                </p:oleObj>
              </mc:Choice>
              <mc:Fallback>
                <p:oleObj name="CorelDRAW" r:id="rId4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5334000"/>
                        <a:ext cx="4302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6" name="Group 49"/>
          <p:cNvGrpSpPr/>
          <p:nvPr/>
        </p:nvGrpSpPr>
        <p:grpSpPr>
          <a:xfrm>
            <a:off x="5181600" y="3429000"/>
            <a:ext cx="3930650" cy="346075"/>
            <a:chOff x="3264" y="2160"/>
            <a:chExt cx="2476" cy="218"/>
          </a:xfrm>
        </p:grpSpPr>
        <p:cxnSp>
          <p:nvCxnSpPr>
            <p:cNvPr id="5205" name="Line 50"/>
            <p:cNvCxnSpPr/>
            <p:nvPr/>
          </p:nvCxnSpPr>
          <p:spPr>
            <a:xfrm>
              <a:off x="3370" y="2352"/>
              <a:ext cx="2256" cy="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sp>
          <p:nvSpPr>
            <p:cNvPr id="5206" name="Text Box 51"/>
            <p:cNvSpPr/>
            <p:nvPr/>
          </p:nvSpPr>
          <p:spPr>
            <a:xfrm>
              <a:off x="3264" y="2160"/>
              <a:ext cx="208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 b="1">
                  <a:latin typeface="Times New Roman" charset="0"/>
                </a:rPr>
                <a:t>X</a:t>
              </a:r>
              <a:endParaRPr sz="1600" b="1">
                <a:latin typeface="Times New Roman" charset="0"/>
              </a:endParaRPr>
            </a:p>
          </p:txBody>
        </p:sp>
        <p:sp>
          <p:nvSpPr>
            <p:cNvPr id="5207" name="Text Box 52"/>
            <p:cNvSpPr/>
            <p:nvPr/>
          </p:nvSpPr>
          <p:spPr>
            <a:xfrm>
              <a:off x="5532" y="2166"/>
              <a:ext cx="208" cy="2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1600" b="1">
                  <a:latin typeface="Times New Roman" charset="0"/>
                </a:rPr>
                <a:t>Y</a:t>
              </a:r>
              <a:endParaRPr sz="1600" b="1">
                <a:latin typeface="Times New Roman" charset="0"/>
              </a:endParaRPr>
            </a:p>
          </p:txBody>
        </p:sp>
      </p:grpSp>
      <p:grpSp>
        <p:nvGrpSpPr>
          <p:cNvPr id="5137" name="Group 53"/>
          <p:cNvGrpSpPr/>
          <p:nvPr/>
        </p:nvGrpSpPr>
        <p:grpSpPr>
          <a:xfrm>
            <a:off x="5562600" y="4000500"/>
            <a:ext cx="1828800" cy="914400"/>
            <a:chOff x="3504" y="2520"/>
            <a:chExt cx="1152" cy="576"/>
          </a:xfrm>
        </p:grpSpPr>
        <p:cxnSp>
          <p:nvCxnSpPr>
            <p:cNvPr id="5196" name="Line 54"/>
            <p:cNvCxnSpPr/>
            <p:nvPr/>
          </p:nvCxnSpPr>
          <p:spPr>
            <a:xfrm flipH="1">
              <a:off x="4656" y="252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97" name="Line 55"/>
            <p:cNvCxnSpPr/>
            <p:nvPr/>
          </p:nvCxnSpPr>
          <p:spPr>
            <a:xfrm flipH="1">
              <a:off x="3504" y="252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98" name="Line 56"/>
            <p:cNvCxnSpPr/>
            <p:nvPr/>
          </p:nvCxnSpPr>
          <p:spPr>
            <a:xfrm flipH="1">
              <a:off x="3504" y="25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99" name="Line 57"/>
            <p:cNvCxnSpPr/>
            <p:nvPr/>
          </p:nvCxnSpPr>
          <p:spPr>
            <a:xfrm>
              <a:off x="3504" y="309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200" name="Line 58"/>
            <p:cNvCxnSpPr/>
            <p:nvPr/>
          </p:nvCxnSpPr>
          <p:spPr>
            <a:xfrm>
              <a:off x="4320" y="29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201" name="Line 59"/>
            <p:cNvCxnSpPr/>
            <p:nvPr/>
          </p:nvCxnSpPr>
          <p:spPr>
            <a:xfrm flipH="1" flipV="1">
              <a:off x="4320" y="290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202" name="Line 60"/>
            <p:cNvCxnSpPr/>
            <p:nvPr/>
          </p:nvCxnSpPr>
          <p:spPr>
            <a:xfrm flipH="1">
              <a:off x="4272" y="25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203" name="Line 61"/>
            <p:cNvCxnSpPr/>
            <p:nvPr/>
          </p:nvCxnSpPr>
          <p:spPr>
            <a:xfrm flipH="1">
              <a:off x="3504" y="2808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204" name="Line 62"/>
            <p:cNvCxnSpPr/>
            <p:nvPr/>
          </p:nvCxnSpPr>
          <p:spPr>
            <a:xfrm flipH="1">
              <a:off x="3504" y="290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</p:spPr>
        </p:cxnSp>
      </p:grpSp>
      <p:grpSp>
        <p:nvGrpSpPr>
          <p:cNvPr id="5138" name="Group 63"/>
          <p:cNvGrpSpPr/>
          <p:nvPr/>
        </p:nvGrpSpPr>
        <p:grpSpPr>
          <a:xfrm>
            <a:off x="7696200" y="2971800"/>
            <a:ext cx="1143000" cy="762000"/>
            <a:chOff x="4848" y="1872"/>
            <a:chExt cx="720" cy="480"/>
          </a:xfrm>
        </p:grpSpPr>
        <p:cxnSp>
          <p:nvCxnSpPr>
            <p:cNvPr id="5186" name="Line 64"/>
            <p:cNvCxnSpPr/>
            <p:nvPr/>
          </p:nvCxnSpPr>
          <p:spPr>
            <a:xfrm flipH="1">
              <a:off x="4848" y="187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87" name="Line 65"/>
            <p:cNvCxnSpPr/>
            <p:nvPr/>
          </p:nvCxnSpPr>
          <p:spPr>
            <a:xfrm>
              <a:off x="4848" y="235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88" name="Line 66"/>
            <p:cNvCxnSpPr/>
            <p:nvPr/>
          </p:nvCxnSpPr>
          <p:spPr>
            <a:xfrm flipH="1" flipV="1">
              <a:off x="5472" y="220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89" name="Line 67"/>
            <p:cNvCxnSpPr/>
            <p:nvPr/>
          </p:nvCxnSpPr>
          <p:spPr>
            <a:xfrm>
              <a:off x="5466" y="220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90" name="Line 68"/>
            <p:cNvCxnSpPr/>
            <p:nvPr/>
          </p:nvCxnSpPr>
          <p:spPr>
            <a:xfrm flipH="1" flipV="1">
              <a:off x="5562" y="21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91" name="Line 69"/>
            <p:cNvCxnSpPr/>
            <p:nvPr/>
          </p:nvCxnSpPr>
          <p:spPr>
            <a:xfrm flipH="1">
              <a:off x="5280" y="21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92" name="Line 70"/>
            <p:cNvCxnSpPr/>
            <p:nvPr/>
          </p:nvCxnSpPr>
          <p:spPr>
            <a:xfrm>
              <a:off x="4848" y="187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93" name="Line 71"/>
            <p:cNvCxnSpPr/>
            <p:nvPr/>
          </p:nvCxnSpPr>
          <p:spPr>
            <a:xfrm flipH="1">
              <a:off x="5280" y="187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5194" name="Line 72"/>
            <p:cNvCxnSpPr/>
            <p:nvPr/>
          </p:nvCxnSpPr>
          <p:spPr>
            <a:xfrm flipH="1">
              <a:off x="4848" y="211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</p:spPr>
        </p:cxnSp>
        <p:cxnSp>
          <p:nvCxnSpPr>
            <p:cNvPr id="5195" name="Line 73"/>
            <p:cNvCxnSpPr/>
            <p:nvPr/>
          </p:nvCxnSpPr>
          <p:spPr>
            <a:xfrm flipH="1" flipV="1">
              <a:off x="5472" y="21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</a:ln>
          </p:spPr>
        </p:cxnSp>
      </p:grpSp>
      <p:sp>
        <p:nvSpPr>
          <p:cNvPr id="5139" name="Text Box 74"/>
          <p:cNvSpPr/>
          <p:nvPr/>
        </p:nvSpPr>
        <p:spPr>
          <a:xfrm>
            <a:off x="5594350" y="2620962"/>
            <a:ext cx="1177925" cy="274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200" b="1" u="sng">
                <a:latin typeface="Times New Roman" charset="0"/>
              </a:rPr>
              <a:t>FRONT VIEW</a:t>
            </a:r>
            <a:endParaRPr sz="1200" b="1" u="sng">
              <a:latin typeface="Times New Roman" charset="0"/>
            </a:endParaRPr>
          </a:p>
        </p:txBody>
      </p:sp>
      <p:sp>
        <p:nvSpPr>
          <p:cNvPr id="5140" name="Text Box 75"/>
          <p:cNvSpPr/>
          <p:nvPr/>
        </p:nvSpPr>
        <p:spPr>
          <a:xfrm>
            <a:off x="5667375" y="4953000"/>
            <a:ext cx="958850" cy="274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200" b="1" u="sng">
                <a:latin typeface="Times New Roman" charset="0"/>
              </a:rPr>
              <a:t>TOP VIEW</a:t>
            </a:r>
            <a:endParaRPr sz="1200" b="1" u="sng">
              <a:latin typeface="Times New Roman" charset="0"/>
            </a:endParaRPr>
          </a:p>
        </p:txBody>
      </p:sp>
      <p:sp>
        <p:nvSpPr>
          <p:cNvPr id="5141" name="Text Box 76"/>
          <p:cNvSpPr/>
          <p:nvPr/>
        </p:nvSpPr>
        <p:spPr>
          <a:xfrm>
            <a:off x="7315200" y="2620962"/>
            <a:ext cx="1295400" cy="274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200" b="1" u="sng">
                <a:latin typeface="Times New Roman" charset="0"/>
              </a:rPr>
              <a:t>L.H.SIDE VIEW</a:t>
            </a:r>
            <a:endParaRPr sz="1200" b="1" u="sng">
              <a:latin typeface="Times New Roman" charset="0"/>
            </a:endParaRPr>
          </a:p>
        </p:txBody>
      </p:sp>
      <p:cxnSp>
        <p:nvCxnSpPr>
          <p:cNvPr id="5142" name="Line 77"/>
          <p:cNvCxnSpPr/>
          <p:nvPr/>
        </p:nvCxnSpPr>
        <p:spPr>
          <a:xfrm>
            <a:off x="5029200" y="3352800"/>
            <a:ext cx="304800" cy="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5143" name="Line 78"/>
          <p:cNvCxnSpPr/>
          <p:nvPr/>
        </p:nvCxnSpPr>
        <p:spPr>
          <a:xfrm flipH="1">
            <a:off x="6172200" y="2286000"/>
            <a:ext cx="0" cy="3048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sp>
        <p:nvSpPr>
          <p:cNvPr id="5144" name="Text Box 79"/>
          <p:cNvSpPr/>
          <p:nvPr/>
        </p:nvSpPr>
        <p:spPr>
          <a:xfrm>
            <a:off x="5749925" y="1905000"/>
            <a:ext cx="3394075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600" b="1" u="sng">
                <a:latin typeface="Times New Roman" charset="0"/>
              </a:rPr>
              <a:t>ORTHOGRAPHIC PROJECTIONS</a:t>
            </a:r>
            <a:endParaRPr sz="1600" b="1" u="sng">
              <a:latin typeface="Times New Roman" charset="0"/>
            </a:endParaRPr>
          </a:p>
        </p:txBody>
      </p:sp>
      <p:grpSp>
        <p:nvGrpSpPr>
          <p:cNvPr id="5145" name="Group 80"/>
          <p:cNvGrpSpPr/>
          <p:nvPr/>
        </p:nvGrpSpPr>
        <p:grpSpPr>
          <a:xfrm>
            <a:off x="5572125" y="3276600"/>
            <a:ext cx="1819275" cy="914400"/>
            <a:chOff x="3510" y="2064"/>
            <a:chExt cx="1146" cy="576"/>
          </a:xfrm>
        </p:grpSpPr>
        <p:cxnSp>
          <p:nvCxnSpPr>
            <p:cNvPr id="5183" name="Line 81"/>
            <p:cNvCxnSpPr/>
            <p:nvPr/>
          </p:nvCxnSpPr>
          <p:spPr>
            <a:xfrm flipH="1">
              <a:off x="3510" y="2256"/>
              <a:ext cx="0" cy="288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5184" name="Line 82"/>
            <p:cNvCxnSpPr/>
            <p:nvPr/>
          </p:nvCxnSpPr>
          <p:spPr>
            <a:xfrm flipH="1">
              <a:off x="4656" y="2160"/>
              <a:ext cx="0" cy="48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5185" name="Line 83"/>
            <p:cNvCxnSpPr/>
            <p:nvPr/>
          </p:nvCxnSpPr>
          <p:spPr>
            <a:xfrm flipH="1">
              <a:off x="4272" y="2064"/>
              <a:ext cx="0" cy="48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</p:grpSp>
      <p:grpSp>
        <p:nvGrpSpPr>
          <p:cNvPr id="5146" name="Group 84"/>
          <p:cNvGrpSpPr/>
          <p:nvPr/>
        </p:nvGrpSpPr>
        <p:grpSpPr>
          <a:xfrm>
            <a:off x="6629400" y="2971800"/>
            <a:ext cx="1143000" cy="381000"/>
            <a:chOff x="4176" y="1872"/>
            <a:chExt cx="720" cy="240"/>
          </a:xfrm>
        </p:grpSpPr>
        <p:cxnSp>
          <p:nvCxnSpPr>
            <p:cNvPr id="5181" name="Line 85"/>
            <p:cNvCxnSpPr/>
            <p:nvPr/>
          </p:nvCxnSpPr>
          <p:spPr>
            <a:xfrm>
              <a:off x="4176" y="1872"/>
              <a:ext cx="720" cy="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5182" name="Line 86"/>
            <p:cNvCxnSpPr/>
            <p:nvPr/>
          </p:nvCxnSpPr>
          <p:spPr>
            <a:xfrm>
              <a:off x="4320" y="2112"/>
              <a:ext cx="528" cy="0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</p:grpSp>
      <p:grpSp>
        <p:nvGrpSpPr>
          <p:cNvPr id="5147" name="Group 87"/>
          <p:cNvGrpSpPr/>
          <p:nvPr/>
        </p:nvGrpSpPr>
        <p:grpSpPr>
          <a:xfrm>
            <a:off x="5562600" y="2971800"/>
            <a:ext cx="1828800" cy="762000"/>
            <a:chOff x="3504" y="1872"/>
            <a:chExt cx="1152" cy="480"/>
          </a:xfrm>
        </p:grpSpPr>
        <p:grpSp>
          <p:nvGrpSpPr>
            <p:cNvPr id="5173" name="Group 88"/>
            <p:cNvGrpSpPr/>
            <p:nvPr/>
          </p:nvGrpSpPr>
          <p:grpSpPr>
            <a:xfrm>
              <a:off x="3514" y="1872"/>
              <a:ext cx="1142" cy="480"/>
              <a:chOff x="3514" y="1872"/>
              <a:chExt cx="1152" cy="480"/>
            </a:xfrm>
          </p:grpSpPr>
          <p:cxnSp>
            <p:nvCxnSpPr>
              <p:cNvPr id="5175" name="Line 89"/>
              <p:cNvCxnSpPr/>
              <p:nvPr/>
            </p:nvCxnSpPr>
            <p:spPr>
              <a:xfrm flipH="1">
                <a:off x="3514" y="1872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5176" name="Line 90"/>
              <p:cNvCxnSpPr/>
              <p:nvPr/>
            </p:nvCxnSpPr>
            <p:spPr>
              <a:xfrm>
                <a:off x="3514" y="1872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5177" name="Line 91"/>
              <p:cNvCxnSpPr/>
              <p:nvPr/>
            </p:nvCxnSpPr>
            <p:spPr>
              <a:xfrm flipH="1">
                <a:off x="4282" y="187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5178" name="Line 92"/>
              <p:cNvCxnSpPr/>
              <p:nvPr/>
            </p:nvCxnSpPr>
            <p:spPr>
              <a:xfrm>
                <a:off x="3514" y="2112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5179" name="Line 93"/>
              <p:cNvCxnSpPr/>
              <p:nvPr/>
            </p:nvCxnSpPr>
            <p:spPr>
              <a:xfrm flipH="1">
                <a:off x="4666" y="21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5180" name="Line 94"/>
              <p:cNvCxnSpPr/>
              <p:nvPr/>
            </p:nvCxnSpPr>
            <p:spPr>
              <a:xfrm>
                <a:off x="3514" y="220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  <p:cxnSp>
          <p:nvCxnSpPr>
            <p:cNvPr id="5174" name="Line 95"/>
            <p:cNvCxnSpPr/>
            <p:nvPr/>
          </p:nvCxnSpPr>
          <p:spPr>
            <a:xfrm>
              <a:off x="3504" y="2352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</p:grpSp>
      <p:graphicFrame>
        <p:nvGraphicFramePr>
          <p:cNvPr id="5124" name="Object 96"/>
          <p:cNvGraphicFramePr>
            <a:graphicFrameLocks noChangeAspect="1"/>
          </p:cNvGraphicFramePr>
          <p:nvPr/>
        </p:nvGraphicFramePr>
        <p:xfrm>
          <a:off x="5562600" y="2911475"/>
          <a:ext cx="1905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Image" r:id="rId6" progId="Photoshop.Image.6">
                  <p:embed/>
                </p:oleObj>
              </mc:Choice>
              <mc:Fallback>
                <p:oleObj name="Image" r:id="rId6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0" y="2911475"/>
                        <a:ext cx="19050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97"/>
          <p:cNvGraphicFramePr>
            <a:graphicFrameLocks noChangeAspect="1"/>
          </p:cNvGraphicFramePr>
          <p:nvPr/>
        </p:nvGraphicFramePr>
        <p:xfrm>
          <a:off x="7632700" y="2951162"/>
          <a:ext cx="120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Image" r:id="rId8" progId="Photoshop.Image.6">
                  <p:embed/>
                </p:oleObj>
              </mc:Choice>
              <mc:Fallback>
                <p:oleObj name="Image" r:id="rId8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32700" y="2951162"/>
                        <a:ext cx="120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98"/>
          <p:cNvGraphicFramePr>
            <a:graphicFrameLocks noChangeAspect="1"/>
          </p:cNvGraphicFramePr>
          <p:nvPr/>
        </p:nvGraphicFramePr>
        <p:xfrm>
          <a:off x="5549900" y="3976688"/>
          <a:ext cx="1905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Image" r:id="rId10" progId="Photoshop.Image.6">
                  <p:embed/>
                </p:oleObj>
              </mc:Choice>
              <mc:Fallback>
                <p:oleObj name="Image" r:id="rId10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49900" y="3976688"/>
                        <a:ext cx="1905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48" name="Group 99"/>
          <p:cNvGrpSpPr/>
          <p:nvPr/>
        </p:nvGrpSpPr>
        <p:grpSpPr>
          <a:xfrm>
            <a:off x="1712912" y="2647950"/>
            <a:ext cx="2327275" cy="2995612"/>
            <a:chOff x="1079" y="1908"/>
            <a:chExt cx="1466" cy="1887"/>
          </a:xfrm>
        </p:grpSpPr>
        <p:cxnSp>
          <p:nvCxnSpPr>
            <p:cNvPr id="5161" name="Line 100"/>
            <p:cNvCxnSpPr/>
            <p:nvPr/>
          </p:nvCxnSpPr>
          <p:spPr>
            <a:xfrm flipH="1">
              <a:off x="2545" y="1908"/>
              <a:ext cx="0" cy="1286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grpSp>
          <p:nvGrpSpPr>
            <p:cNvPr id="5162" name="Group 101"/>
            <p:cNvGrpSpPr/>
            <p:nvPr/>
          </p:nvGrpSpPr>
          <p:grpSpPr>
            <a:xfrm>
              <a:off x="1079" y="2034"/>
              <a:ext cx="1466" cy="1761"/>
              <a:chOff x="1079" y="2034"/>
              <a:chExt cx="1466" cy="1761"/>
            </a:xfrm>
          </p:grpSpPr>
          <p:cxnSp>
            <p:nvCxnSpPr>
              <p:cNvPr id="5163" name="Line 102"/>
              <p:cNvCxnSpPr/>
              <p:nvPr/>
            </p:nvCxnSpPr>
            <p:spPr>
              <a:xfrm flipH="1">
                <a:off x="1079" y="2230"/>
                <a:ext cx="0" cy="1174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5164" name="Line 103"/>
              <p:cNvCxnSpPr/>
              <p:nvPr/>
            </p:nvCxnSpPr>
            <p:spPr>
              <a:xfrm flipH="1">
                <a:off x="1399" y="2034"/>
                <a:ext cx="0" cy="1565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5165" name="Line 104"/>
              <p:cNvCxnSpPr/>
              <p:nvPr/>
            </p:nvCxnSpPr>
            <p:spPr>
              <a:xfrm flipH="1">
                <a:off x="1705" y="2397"/>
                <a:ext cx="0" cy="1398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5166" name="Line 105"/>
              <p:cNvCxnSpPr/>
              <p:nvPr/>
            </p:nvCxnSpPr>
            <p:spPr>
              <a:xfrm flipH="1">
                <a:off x="2385" y="2139"/>
                <a:ext cx="0" cy="1286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5167" name="Line 106"/>
              <p:cNvCxnSpPr/>
              <p:nvPr/>
            </p:nvCxnSpPr>
            <p:spPr>
              <a:xfrm flipH="1">
                <a:off x="2118" y="2320"/>
                <a:ext cx="0" cy="504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5168" name="Line 107"/>
              <p:cNvCxnSpPr/>
              <p:nvPr/>
            </p:nvCxnSpPr>
            <p:spPr>
              <a:xfrm flipH="1">
                <a:off x="1079" y="2789"/>
                <a:ext cx="0" cy="167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  <p:cxnSp>
            <p:nvCxnSpPr>
              <p:cNvPr id="5169" name="Line 108"/>
              <p:cNvCxnSpPr/>
              <p:nvPr/>
            </p:nvCxnSpPr>
            <p:spPr>
              <a:xfrm flipH="1">
                <a:off x="1705" y="2621"/>
                <a:ext cx="0" cy="168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  <p:cxnSp>
            <p:nvCxnSpPr>
              <p:cNvPr id="5170" name="Line 109"/>
              <p:cNvCxnSpPr/>
              <p:nvPr/>
            </p:nvCxnSpPr>
            <p:spPr>
              <a:xfrm flipH="1">
                <a:off x="2545" y="2677"/>
                <a:ext cx="0" cy="168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  <p:cxnSp>
            <p:nvCxnSpPr>
              <p:cNvPr id="5171" name="Line 110"/>
              <p:cNvCxnSpPr/>
              <p:nvPr/>
            </p:nvCxnSpPr>
            <p:spPr>
              <a:xfrm flipH="1">
                <a:off x="1399" y="2942"/>
                <a:ext cx="0" cy="168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  <p:cxnSp>
            <p:nvCxnSpPr>
              <p:cNvPr id="5172" name="Line 111"/>
              <p:cNvCxnSpPr/>
              <p:nvPr/>
            </p:nvCxnSpPr>
            <p:spPr>
              <a:xfrm flipH="1">
                <a:off x="2118" y="2509"/>
                <a:ext cx="0" cy="168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</p:grpSp>
      </p:grpSp>
      <p:grpSp>
        <p:nvGrpSpPr>
          <p:cNvPr id="5149" name="Group 112"/>
          <p:cNvGrpSpPr/>
          <p:nvPr/>
        </p:nvGrpSpPr>
        <p:grpSpPr>
          <a:xfrm>
            <a:off x="412750" y="850900"/>
            <a:ext cx="3194050" cy="2593975"/>
            <a:chOff x="260" y="776"/>
            <a:chExt cx="2012" cy="1634"/>
          </a:xfrm>
        </p:grpSpPr>
        <p:cxnSp>
          <p:nvCxnSpPr>
            <p:cNvPr id="5151" name="Line 113"/>
            <p:cNvCxnSpPr/>
            <p:nvPr/>
          </p:nvCxnSpPr>
          <p:spPr>
            <a:xfrm flipH="1" flipV="1">
              <a:off x="906" y="776"/>
              <a:ext cx="1033" cy="677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grpSp>
          <p:nvGrpSpPr>
            <p:cNvPr id="5152" name="Group 114"/>
            <p:cNvGrpSpPr/>
            <p:nvPr/>
          </p:nvGrpSpPr>
          <p:grpSpPr>
            <a:xfrm>
              <a:off x="260" y="825"/>
              <a:ext cx="2012" cy="1585"/>
              <a:chOff x="260" y="825"/>
              <a:chExt cx="2012" cy="1585"/>
            </a:xfrm>
          </p:grpSpPr>
          <p:cxnSp>
            <p:nvCxnSpPr>
              <p:cNvPr id="5153" name="Line 115"/>
              <p:cNvCxnSpPr/>
              <p:nvPr/>
            </p:nvCxnSpPr>
            <p:spPr>
              <a:xfrm flipH="1" flipV="1">
                <a:off x="746" y="2043"/>
                <a:ext cx="107" cy="68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  <p:cxnSp>
            <p:nvCxnSpPr>
              <p:cNvPr id="5154" name="Line 116"/>
              <p:cNvCxnSpPr/>
              <p:nvPr/>
            </p:nvCxnSpPr>
            <p:spPr>
              <a:xfrm flipH="1" flipV="1">
                <a:off x="773" y="1468"/>
                <a:ext cx="133" cy="91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  <p:cxnSp>
            <p:nvCxnSpPr>
              <p:cNvPr id="5155" name="Line 117"/>
              <p:cNvCxnSpPr/>
              <p:nvPr/>
            </p:nvCxnSpPr>
            <p:spPr>
              <a:xfrm flipH="1" flipV="1">
                <a:off x="1599" y="1056"/>
                <a:ext cx="160" cy="111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</p:spPr>
          </p:cxnSp>
          <p:grpSp>
            <p:nvGrpSpPr>
              <p:cNvPr id="5156" name="Group 118"/>
              <p:cNvGrpSpPr/>
              <p:nvPr/>
            </p:nvGrpSpPr>
            <p:grpSpPr>
              <a:xfrm>
                <a:off x="260" y="825"/>
                <a:ext cx="2012" cy="1585"/>
                <a:chOff x="260" y="825"/>
                <a:chExt cx="2012" cy="1585"/>
              </a:xfrm>
            </p:grpSpPr>
            <p:cxnSp>
              <p:nvCxnSpPr>
                <p:cNvPr id="5157" name="Line 119"/>
                <p:cNvCxnSpPr/>
                <p:nvPr/>
              </p:nvCxnSpPr>
              <p:spPr>
                <a:xfrm flipH="1" flipV="1">
                  <a:off x="1239" y="825"/>
                  <a:ext cx="1033" cy="677"/>
                </a:xfrm>
                <a:prstGeom prst="line">
                  <a:avLst/>
                </a:prstGeom>
                <a:noFill/>
                <a:ln>
                  <a:solidFill>
                    <a:schemeClr val="folHlink"/>
                  </a:solidFill>
                  <a:miter lim="800000"/>
                </a:ln>
              </p:spPr>
            </p:cxnSp>
            <p:cxnSp>
              <p:nvCxnSpPr>
                <p:cNvPr id="5158" name="Line 120"/>
                <p:cNvCxnSpPr/>
                <p:nvPr/>
              </p:nvCxnSpPr>
              <p:spPr>
                <a:xfrm flipH="1" flipV="1">
                  <a:off x="260" y="1733"/>
                  <a:ext cx="1033" cy="677"/>
                </a:xfrm>
                <a:prstGeom prst="line">
                  <a:avLst/>
                </a:prstGeom>
                <a:noFill/>
                <a:ln>
                  <a:solidFill>
                    <a:schemeClr val="folHlink"/>
                  </a:solidFill>
                  <a:miter lim="800000"/>
                </a:ln>
              </p:spPr>
            </p:cxnSp>
            <p:cxnSp>
              <p:nvCxnSpPr>
                <p:cNvPr id="5159" name="Line 121"/>
                <p:cNvCxnSpPr/>
                <p:nvPr/>
              </p:nvCxnSpPr>
              <p:spPr>
                <a:xfrm flipH="1" flipV="1">
                  <a:off x="1366" y="1076"/>
                  <a:ext cx="160" cy="112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miter lim="800000"/>
                  <a:tailEnd type="triangle"/>
                </a:ln>
              </p:spPr>
            </p:cxnSp>
            <p:cxnSp>
              <p:nvCxnSpPr>
                <p:cNvPr id="5160" name="Line 122"/>
                <p:cNvCxnSpPr/>
                <p:nvPr/>
              </p:nvCxnSpPr>
              <p:spPr>
                <a:xfrm flipH="1" flipV="1">
                  <a:off x="267" y="1141"/>
                  <a:ext cx="1032" cy="676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miter lim="800000"/>
                </a:ln>
              </p:spPr>
            </p:cxnSp>
          </p:grpSp>
        </p:grpSp>
      </p:grpSp>
      <p:pic>
        <p:nvPicPr>
          <p:cNvPr id="5150" name="Picture 3" descr="Logo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3250" y="1803400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/>
      <p:bldP spid="5140" grpId="0"/>
      <p:bldP spid="5141" grpId="0"/>
      <p:bldP spid="5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31938" y="1114425"/>
          <a:ext cx="26400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Image" r:id="rId2" progId="Photoshop.Image.6">
                  <p:embed/>
                </p:oleObj>
              </mc:Choice>
              <mc:Fallback>
                <p:oleObj name="Image" r:id="rId2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1938" y="1114425"/>
                        <a:ext cx="26400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57650" y="276225"/>
          <a:ext cx="14684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Image" r:id="rId4" progId="Photoshop.Image.6">
                  <p:embed/>
                </p:oleObj>
              </mc:Choice>
              <mc:Fallback>
                <p:oleObj name="Image" r:id="rId4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7650" y="276225"/>
                        <a:ext cx="14684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343025" y="3957638"/>
          <a:ext cx="289560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Image" r:id="rId6" progId="Photoshop.Image.6">
                  <p:embed/>
                </p:oleObj>
              </mc:Choice>
              <mc:Fallback>
                <p:oleObj name="Image" r:id="rId6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3025" y="3957638"/>
                        <a:ext cx="2895600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71475" y="371475"/>
          <a:ext cx="99377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Image" r:id="rId8" progId="Photoshop.Image.6">
                  <p:embed/>
                </p:oleObj>
              </mc:Choice>
              <mc:Fallback>
                <p:oleObj name="Image" r:id="rId8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1475" y="371475"/>
                        <a:ext cx="993775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AutoShape 6"/>
          <p:cNvSpPr/>
          <p:nvPr/>
        </p:nvSpPr>
        <p:spPr>
          <a:xfrm rot="2040000">
            <a:off x="4124325" y="34290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6155" name="AutoShape 7"/>
          <p:cNvSpPr/>
          <p:nvPr/>
        </p:nvSpPr>
        <p:spPr>
          <a:xfrm rot="16140000">
            <a:off x="2705100" y="493712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6156" name="AutoShape 8"/>
          <p:cNvSpPr/>
          <p:nvPr/>
        </p:nvSpPr>
        <p:spPr>
          <a:xfrm rot="8580000">
            <a:off x="762000" y="3505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</a:p>
        </p:txBody>
      </p:sp>
      <p:sp>
        <p:nvSpPr>
          <p:cNvPr id="6157" name="Text Box 9"/>
          <p:cNvSpPr/>
          <p:nvPr/>
        </p:nvSpPr>
        <p:spPr>
          <a:xfrm rot="2100000">
            <a:off x="4311650" y="3394075"/>
            <a:ext cx="717550" cy="244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000" b="1">
                <a:latin typeface="Times New Roman" charset="0"/>
              </a:rPr>
              <a:t>FOR F.V.</a:t>
            </a:r>
            <a:endParaRPr sz="1000" b="1">
              <a:latin typeface="Times New Roman" charset="0"/>
            </a:endParaRPr>
          </a:p>
        </p:txBody>
      </p:sp>
      <p:sp>
        <p:nvSpPr>
          <p:cNvPr id="6158" name="Text Box 10"/>
          <p:cNvSpPr/>
          <p:nvPr/>
        </p:nvSpPr>
        <p:spPr>
          <a:xfrm rot="19380000">
            <a:off x="561975" y="3457575"/>
            <a:ext cx="709612" cy="244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000" b="1">
                <a:latin typeface="Times New Roman" charset="0"/>
              </a:rPr>
              <a:t>FOR S.V.</a:t>
            </a:r>
            <a:endParaRPr sz="1000" b="1">
              <a:latin typeface="Times New Roman" charset="0"/>
            </a:endParaRPr>
          </a:p>
        </p:txBody>
      </p:sp>
      <p:sp>
        <p:nvSpPr>
          <p:cNvPr id="6159" name="Text Box 11"/>
          <p:cNvSpPr/>
          <p:nvPr/>
        </p:nvSpPr>
        <p:spPr>
          <a:xfrm>
            <a:off x="2628900" y="171450"/>
            <a:ext cx="723900" cy="244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000" b="1">
                <a:latin typeface="Times New Roman" charset="0"/>
              </a:rPr>
              <a:t>FOR T.V.</a:t>
            </a:r>
            <a:endParaRPr sz="1000" b="1">
              <a:latin typeface="Times New Roman" charset="0"/>
            </a:endParaRPr>
          </a:p>
        </p:txBody>
      </p:sp>
      <p:grpSp>
        <p:nvGrpSpPr>
          <p:cNvPr id="6160" name="Group 12"/>
          <p:cNvGrpSpPr/>
          <p:nvPr/>
        </p:nvGrpSpPr>
        <p:grpSpPr>
          <a:xfrm>
            <a:off x="2438400" y="266700"/>
            <a:ext cx="3048000" cy="3016250"/>
            <a:chOff x="1536" y="168"/>
            <a:chExt cx="1920" cy="1900"/>
          </a:xfrm>
        </p:grpSpPr>
        <p:cxnSp>
          <p:nvCxnSpPr>
            <p:cNvPr id="6229" name="Line 13"/>
            <p:cNvCxnSpPr/>
            <p:nvPr/>
          </p:nvCxnSpPr>
          <p:spPr>
            <a:xfrm flipV="1">
              <a:off x="2448" y="668"/>
              <a:ext cx="1008" cy="588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6230" name="Line 14"/>
            <p:cNvCxnSpPr/>
            <p:nvPr/>
          </p:nvCxnSpPr>
          <p:spPr>
            <a:xfrm flipV="1">
              <a:off x="1536" y="168"/>
              <a:ext cx="1056" cy="61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6231" name="Line 15"/>
            <p:cNvCxnSpPr/>
            <p:nvPr/>
          </p:nvCxnSpPr>
          <p:spPr>
            <a:xfrm flipV="1">
              <a:off x="2184" y="1210"/>
              <a:ext cx="1224" cy="71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6232" name="Line 16"/>
            <p:cNvCxnSpPr/>
            <p:nvPr/>
          </p:nvCxnSpPr>
          <p:spPr>
            <a:xfrm flipV="1">
              <a:off x="2304" y="1008"/>
              <a:ext cx="288" cy="168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6233" name="Line 17"/>
            <p:cNvCxnSpPr/>
            <p:nvPr/>
          </p:nvCxnSpPr>
          <p:spPr>
            <a:xfrm flipV="1">
              <a:off x="2392" y="1452"/>
              <a:ext cx="1056" cy="61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6234" name="Line 18"/>
            <p:cNvCxnSpPr/>
            <p:nvPr/>
          </p:nvCxnSpPr>
          <p:spPr>
            <a:xfrm flipV="1">
              <a:off x="2112" y="540"/>
              <a:ext cx="1152" cy="672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6235" name="Line 19"/>
            <p:cNvCxnSpPr/>
            <p:nvPr/>
          </p:nvCxnSpPr>
          <p:spPr>
            <a:xfrm flipV="1">
              <a:off x="1680" y="328"/>
              <a:ext cx="1104" cy="64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6236" name="Line 20"/>
            <p:cNvCxnSpPr/>
            <p:nvPr/>
          </p:nvCxnSpPr>
          <p:spPr>
            <a:xfrm flipV="1">
              <a:off x="2016" y="360"/>
              <a:ext cx="240" cy="14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37" name="Line 21"/>
            <p:cNvCxnSpPr/>
            <p:nvPr/>
          </p:nvCxnSpPr>
          <p:spPr>
            <a:xfrm flipV="1">
              <a:off x="2736" y="944"/>
              <a:ext cx="240" cy="14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38" name="Line 22"/>
            <p:cNvCxnSpPr/>
            <p:nvPr/>
          </p:nvCxnSpPr>
          <p:spPr>
            <a:xfrm flipV="1">
              <a:off x="2928" y="1344"/>
              <a:ext cx="240" cy="14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39" name="Line 23"/>
            <p:cNvCxnSpPr/>
            <p:nvPr/>
          </p:nvCxnSpPr>
          <p:spPr>
            <a:xfrm flipV="1">
              <a:off x="2960" y="1592"/>
              <a:ext cx="240" cy="14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40" name="Line 24"/>
            <p:cNvCxnSpPr/>
            <p:nvPr/>
          </p:nvCxnSpPr>
          <p:spPr>
            <a:xfrm flipV="1">
              <a:off x="2280" y="480"/>
              <a:ext cx="240" cy="14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41" name="Line 25"/>
            <p:cNvCxnSpPr/>
            <p:nvPr/>
          </p:nvCxnSpPr>
          <p:spPr>
            <a:xfrm flipV="1">
              <a:off x="2792" y="672"/>
              <a:ext cx="240" cy="14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</p:grpSp>
      <p:grpSp>
        <p:nvGrpSpPr>
          <p:cNvPr id="6161" name="Group 26"/>
          <p:cNvGrpSpPr/>
          <p:nvPr/>
        </p:nvGrpSpPr>
        <p:grpSpPr>
          <a:xfrm>
            <a:off x="228600" y="457200"/>
            <a:ext cx="2971800" cy="2536825"/>
            <a:chOff x="144" y="288"/>
            <a:chExt cx="1872" cy="1598"/>
          </a:xfrm>
        </p:grpSpPr>
        <p:grpSp>
          <p:nvGrpSpPr>
            <p:cNvPr id="6219" name="Group 27"/>
            <p:cNvGrpSpPr/>
            <p:nvPr/>
          </p:nvGrpSpPr>
          <p:grpSpPr>
            <a:xfrm>
              <a:off x="144" y="288"/>
              <a:ext cx="1872" cy="1598"/>
              <a:chOff x="960" y="615"/>
              <a:chExt cx="1872" cy="1598"/>
            </a:xfrm>
          </p:grpSpPr>
          <p:cxnSp>
            <p:nvCxnSpPr>
              <p:cNvPr id="6224" name="Line 28"/>
              <p:cNvCxnSpPr/>
              <p:nvPr/>
            </p:nvCxnSpPr>
            <p:spPr>
              <a:xfrm flipH="1" flipV="1">
                <a:off x="1488" y="615"/>
                <a:ext cx="1344" cy="720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6225" name="Line 29"/>
              <p:cNvCxnSpPr/>
              <p:nvPr/>
            </p:nvCxnSpPr>
            <p:spPr>
              <a:xfrm flipH="1" flipV="1">
                <a:off x="1008" y="1724"/>
                <a:ext cx="912" cy="489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6226" name="Line 30"/>
              <p:cNvCxnSpPr/>
              <p:nvPr/>
            </p:nvCxnSpPr>
            <p:spPr>
              <a:xfrm flipH="1" flipV="1">
                <a:off x="1140" y="799"/>
                <a:ext cx="1152" cy="617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6227" name="Line 31"/>
              <p:cNvCxnSpPr/>
              <p:nvPr/>
            </p:nvCxnSpPr>
            <p:spPr>
              <a:xfrm flipH="1" flipV="1">
                <a:off x="1200" y="1323"/>
                <a:ext cx="1008" cy="540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  <p:cxnSp>
            <p:nvCxnSpPr>
              <p:cNvPr id="6228" name="Line 32"/>
              <p:cNvCxnSpPr/>
              <p:nvPr/>
            </p:nvCxnSpPr>
            <p:spPr>
              <a:xfrm flipH="1" flipV="1">
                <a:off x="960" y="1466"/>
                <a:ext cx="1296" cy="694"/>
              </a:xfrm>
              <a:prstGeom prst="line">
                <a:avLst/>
              </a:prstGeom>
              <a:noFill/>
              <a:ln>
                <a:solidFill>
                  <a:schemeClr val="folHlink"/>
                </a:solidFill>
                <a:miter lim="800000"/>
              </a:ln>
            </p:spPr>
          </p:cxnSp>
        </p:grpSp>
        <p:cxnSp>
          <p:nvCxnSpPr>
            <p:cNvPr id="6220" name="Line 33"/>
            <p:cNvCxnSpPr/>
            <p:nvPr/>
          </p:nvCxnSpPr>
          <p:spPr>
            <a:xfrm flipH="1" flipV="1">
              <a:off x="1112" y="520"/>
              <a:ext cx="144" cy="9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21" name="Line 34"/>
            <p:cNvCxnSpPr/>
            <p:nvPr/>
          </p:nvCxnSpPr>
          <p:spPr>
            <a:xfrm flipH="1" flipV="1">
              <a:off x="672" y="1408"/>
              <a:ext cx="144" cy="9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22" name="Line 35"/>
            <p:cNvCxnSpPr/>
            <p:nvPr/>
          </p:nvCxnSpPr>
          <p:spPr>
            <a:xfrm flipH="1" flipV="1">
              <a:off x="680" y="1656"/>
              <a:ext cx="144" cy="9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23" name="Line 36"/>
            <p:cNvCxnSpPr/>
            <p:nvPr/>
          </p:nvCxnSpPr>
          <p:spPr>
            <a:xfrm flipH="1" flipV="1">
              <a:off x="864" y="744"/>
              <a:ext cx="144" cy="96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</p:grpSp>
      <p:grpSp>
        <p:nvGrpSpPr>
          <p:cNvPr id="6162" name="Group 37"/>
          <p:cNvGrpSpPr/>
          <p:nvPr/>
        </p:nvGrpSpPr>
        <p:grpSpPr>
          <a:xfrm>
            <a:off x="1671638" y="1981200"/>
            <a:ext cx="2290762" cy="3352800"/>
            <a:chOff x="1053" y="1248"/>
            <a:chExt cx="1443" cy="2112"/>
          </a:xfrm>
        </p:grpSpPr>
        <p:cxnSp>
          <p:nvCxnSpPr>
            <p:cNvPr id="6208" name="Line 38"/>
            <p:cNvCxnSpPr/>
            <p:nvPr/>
          </p:nvCxnSpPr>
          <p:spPr>
            <a:xfrm flipH="1">
              <a:off x="2493" y="1248"/>
              <a:ext cx="0" cy="1824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6209" name="Line 39"/>
            <p:cNvCxnSpPr/>
            <p:nvPr/>
          </p:nvCxnSpPr>
          <p:spPr>
            <a:xfrm flipH="1">
              <a:off x="1053" y="1566"/>
              <a:ext cx="0" cy="1344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6210" name="Line 40"/>
            <p:cNvCxnSpPr/>
            <p:nvPr/>
          </p:nvCxnSpPr>
          <p:spPr>
            <a:xfrm flipH="1">
              <a:off x="1327" y="1824"/>
              <a:ext cx="0" cy="1248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6211" name="Line 41"/>
            <p:cNvCxnSpPr/>
            <p:nvPr/>
          </p:nvCxnSpPr>
          <p:spPr>
            <a:xfrm flipH="1">
              <a:off x="1953" y="2112"/>
              <a:ext cx="0" cy="1248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6212" name="Line 42"/>
            <p:cNvCxnSpPr/>
            <p:nvPr/>
          </p:nvCxnSpPr>
          <p:spPr>
            <a:xfrm flipH="1">
              <a:off x="1632" y="1824"/>
              <a:ext cx="0" cy="1392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6213" name="Line 43"/>
            <p:cNvCxnSpPr/>
            <p:nvPr/>
          </p:nvCxnSpPr>
          <p:spPr>
            <a:xfrm flipH="1" flipV="1">
              <a:off x="1563" y="1776"/>
              <a:ext cx="0" cy="816"/>
            </a:xfrm>
            <a:prstGeom prst="line">
              <a:avLst/>
            </a:prstGeom>
            <a:noFill/>
            <a:ln>
              <a:solidFill>
                <a:schemeClr val="folHlink"/>
              </a:solidFill>
              <a:miter lim="800000"/>
            </a:ln>
          </p:spPr>
        </p:cxnSp>
        <p:cxnSp>
          <p:nvCxnSpPr>
            <p:cNvPr id="6214" name="Line 44"/>
            <p:cNvCxnSpPr/>
            <p:nvPr/>
          </p:nvCxnSpPr>
          <p:spPr>
            <a:xfrm flipH="1">
              <a:off x="1056" y="1920"/>
              <a:ext cx="0" cy="24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15" name="Line 45"/>
            <p:cNvCxnSpPr/>
            <p:nvPr/>
          </p:nvCxnSpPr>
          <p:spPr>
            <a:xfrm flipH="1">
              <a:off x="1328" y="2112"/>
              <a:ext cx="0" cy="24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16" name="Line 46"/>
            <p:cNvCxnSpPr/>
            <p:nvPr/>
          </p:nvCxnSpPr>
          <p:spPr>
            <a:xfrm flipH="1">
              <a:off x="1632" y="2208"/>
              <a:ext cx="0" cy="24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17" name="Line 47"/>
            <p:cNvCxnSpPr/>
            <p:nvPr/>
          </p:nvCxnSpPr>
          <p:spPr>
            <a:xfrm flipH="1">
              <a:off x="1952" y="2472"/>
              <a:ext cx="0" cy="24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6218" name="Line 48"/>
            <p:cNvCxnSpPr/>
            <p:nvPr/>
          </p:nvCxnSpPr>
          <p:spPr>
            <a:xfrm flipH="1">
              <a:off x="2496" y="2256"/>
              <a:ext cx="0" cy="24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</p:spPr>
        </p:cxnSp>
      </p:grpSp>
      <p:graphicFrame>
        <p:nvGraphicFramePr>
          <p:cNvPr id="6150" name="Object 49"/>
          <p:cNvGraphicFramePr>
            <a:graphicFrameLocks noChangeAspect="1"/>
          </p:cNvGraphicFramePr>
          <p:nvPr/>
        </p:nvGraphicFramePr>
        <p:xfrm>
          <a:off x="2057400" y="5029200"/>
          <a:ext cx="4302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orelDRAW" r:id="rId10" progId="CorelDRAW.Graphic.11">
                  <p:embed/>
                </p:oleObj>
              </mc:Choice>
              <mc:Fallback>
                <p:oleObj name="CorelDRAW" r:id="rId10" progId="CorelDRAW.Graphic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7400" y="5029200"/>
                        <a:ext cx="4302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WordArt 50"/>
          <p:cNvSpPr>
            <a:spLocks noTextEdit="1"/>
          </p:cNvSpPr>
          <p:nvPr/>
        </p:nvSpPr>
        <p:spPr>
          <a:xfrm>
            <a:off x="457200" y="381000"/>
            <a:ext cx="323850" cy="457200"/>
          </a:xfrm>
          <a:solidFill>
            <a:srgbClr val="FF0000"/>
          </a:solidFill>
          <a:ln>
            <a:solidFill>
              <a:srgbClr val="CC99FF"/>
            </a:solidFill>
            <a:miter lim="800000"/>
          </a:ln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sz="2000" b="1" kern="10">
                <a:ln>
                  <a:solidFill>
                    <a:srgbClr val="CC99FF"/>
                  </a:solidFill>
                </a:ln>
                <a:solidFill>
                  <a:srgbClr val="FF0000"/>
                </a:solidFill>
                <a:latin typeface="Arial"/>
              </a:rPr>
              <a:t>F.V.</a:t>
            </a:r>
          </a:p>
        </p:txBody>
      </p:sp>
      <p:sp>
        <p:nvSpPr>
          <p:cNvPr id="6164" name="WordArt 51"/>
          <p:cNvSpPr>
            <a:spLocks noTextEdit="1"/>
          </p:cNvSpPr>
          <p:nvPr/>
        </p:nvSpPr>
        <p:spPr>
          <a:xfrm>
            <a:off x="4724400" y="261938"/>
            <a:ext cx="349250" cy="500062"/>
          </a:xfrm>
          <a:gradFill rotWithShape="1">
            <a:gsLst>
              <a:gs pos="0">
                <a:srgbClr val="6600CC"/>
              </a:gs>
              <a:gs pos="100000">
                <a:srgbClr val="CC00CC"/>
              </a:gs>
            </a:gsLst>
            <a:lin ang="5400000" scaled="1"/>
          </a:gradFill>
          <a:ln>
            <a:solidFill>
              <a:srgbClr val="CC99FF"/>
            </a:solidFill>
            <a:miter lim="800000"/>
          </a:ln>
        </p:spPr>
        <p:txBody>
          <a:bodyPr wrap="none" fromWordArt="1">
            <a:prstTxWarp prst="textSlantDown">
              <a:avLst/>
            </a:prstTxWarp>
          </a:bodyPr>
          <a:lstStyle/>
          <a:p>
            <a:pPr algn="ctr"/>
            <a:r>
              <a:rPr sz="2400" b="1" kern="10">
                <a:ln>
                  <a:solidFill>
                    <a:srgbClr val="CC99FF"/>
                  </a:solidFill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</a:rPr>
              <a:t>S.V.</a:t>
            </a:r>
          </a:p>
        </p:txBody>
      </p:sp>
      <p:sp>
        <p:nvSpPr>
          <p:cNvPr id="6165" name="Text Box 52"/>
          <p:cNvSpPr/>
          <p:nvPr/>
        </p:nvSpPr>
        <p:spPr>
          <a:xfrm>
            <a:off x="5749925" y="1447800"/>
            <a:ext cx="3394075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600" b="1" u="sng">
                <a:latin typeface="Times New Roman" charset="0"/>
              </a:rPr>
              <a:t>ORTHOGRAPHIC PROJECTIONS</a:t>
            </a:r>
            <a:endParaRPr sz="1600" b="1" u="sng">
              <a:latin typeface="Times New Roman" charset="0"/>
            </a:endParaRPr>
          </a:p>
        </p:txBody>
      </p:sp>
      <p:grpSp>
        <p:nvGrpSpPr>
          <p:cNvPr id="6166" name="Group 53"/>
          <p:cNvGrpSpPr/>
          <p:nvPr/>
        </p:nvGrpSpPr>
        <p:grpSpPr>
          <a:xfrm>
            <a:off x="5638800" y="2362200"/>
            <a:ext cx="1066800" cy="1333500"/>
            <a:chOff x="3552" y="1488"/>
            <a:chExt cx="672" cy="840"/>
          </a:xfrm>
        </p:grpSpPr>
        <p:sp>
          <p:nvSpPr>
            <p:cNvPr id="6200" name="Rectangle 54"/>
            <p:cNvSpPr/>
            <p:nvPr/>
          </p:nvSpPr>
          <p:spPr>
            <a:xfrm>
              <a:off x="3648" y="1536"/>
              <a:ext cx="576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6201" name="Rectangle 55"/>
            <p:cNvSpPr/>
            <p:nvPr/>
          </p:nvSpPr>
          <p:spPr>
            <a:xfrm>
              <a:off x="3760" y="2208"/>
              <a:ext cx="336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6202" name="Rectangle 56"/>
            <p:cNvSpPr/>
            <p:nvPr/>
          </p:nvSpPr>
          <p:spPr>
            <a:xfrm>
              <a:off x="3552" y="1488"/>
              <a:ext cx="384" cy="576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cxnSp>
          <p:nvCxnSpPr>
            <p:cNvPr id="6203" name="Line 57"/>
            <p:cNvCxnSpPr/>
            <p:nvPr/>
          </p:nvCxnSpPr>
          <p:spPr>
            <a:xfrm flipH="1">
              <a:off x="3936" y="1536"/>
              <a:ext cx="0" cy="528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6204" name="Line 58"/>
            <p:cNvCxnSpPr/>
            <p:nvPr/>
          </p:nvCxnSpPr>
          <p:spPr>
            <a:xfrm flipH="1">
              <a:off x="3648" y="206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sp>
          <p:nvSpPr>
            <p:cNvPr id="6205" name="Rectangle 59"/>
            <p:cNvSpPr/>
            <p:nvPr/>
          </p:nvSpPr>
          <p:spPr>
            <a:xfrm>
              <a:off x="3768" y="2280"/>
              <a:ext cx="320" cy="48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cxnSp>
          <p:nvCxnSpPr>
            <p:cNvPr id="6206" name="Line 60"/>
            <p:cNvCxnSpPr/>
            <p:nvPr/>
          </p:nvCxnSpPr>
          <p:spPr>
            <a:xfrm flipH="1">
              <a:off x="4080" y="153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</p:spPr>
        </p:cxnSp>
        <p:cxnSp>
          <p:nvCxnSpPr>
            <p:cNvPr id="6207" name="Line 61"/>
            <p:cNvCxnSpPr/>
            <p:nvPr/>
          </p:nvCxnSpPr>
          <p:spPr>
            <a:xfrm flipH="1">
              <a:off x="3936" y="192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</p:spPr>
        </p:cxnSp>
      </p:grpSp>
      <p:grpSp>
        <p:nvGrpSpPr>
          <p:cNvPr id="6167" name="Group 62"/>
          <p:cNvGrpSpPr/>
          <p:nvPr/>
        </p:nvGrpSpPr>
        <p:grpSpPr>
          <a:xfrm>
            <a:off x="7073900" y="2438400"/>
            <a:ext cx="1384300" cy="1219200"/>
            <a:chOff x="4456" y="1536"/>
            <a:chExt cx="872" cy="768"/>
          </a:xfrm>
        </p:grpSpPr>
        <p:sp>
          <p:nvSpPr>
            <p:cNvPr id="6194" name="Rectangle 63"/>
            <p:cNvSpPr/>
            <p:nvPr/>
          </p:nvSpPr>
          <p:spPr>
            <a:xfrm>
              <a:off x="4464" y="1536"/>
              <a:ext cx="864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6195" name="Rectangle 64"/>
            <p:cNvSpPr/>
            <p:nvPr/>
          </p:nvSpPr>
          <p:spPr>
            <a:xfrm>
              <a:off x="4464" y="2064"/>
              <a:ext cx="288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6196" name="Rectangle 65"/>
            <p:cNvSpPr/>
            <p:nvPr/>
          </p:nvSpPr>
          <p:spPr>
            <a:xfrm>
              <a:off x="5040" y="2064"/>
              <a:ext cx="288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6197" name="Rectangle 66"/>
            <p:cNvSpPr/>
            <p:nvPr/>
          </p:nvSpPr>
          <p:spPr>
            <a:xfrm>
              <a:off x="4680" y="1536"/>
              <a:ext cx="432" cy="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cxnSp>
          <p:nvCxnSpPr>
            <p:cNvPr id="6198" name="Line 67"/>
            <p:cNvCxnSpPr/>
            <p:nvPr/>
          </p:nvCxnSpPr>
          <p:spPr>
            <a:xfrm>
              <a:off x="4456" y="2200"/>
              <a:ext cx="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</p:spPr>
        </p:cxnSp>
        <p:cxnSp>
          <p:nvCxnSpPr>
            <p:cNvPr id="6199" name="Line 68"/>
            <p:cNvCxnSpPr/>
            <p:nvPr/>
          </p:nvCxnSpPr>
          <p:spPr>
            <a:xfrm>
              <a:off x="5032" y="2200"/>
              <a:ext cx="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</p:spPr>
        </p:cxnSp>
      </p:grpSp>
      <p:grpSp>
        <p:nvGrpSpPr>
          <p:cNvPr id="6168" name="Group 69"/>
          <p:cNvGrpSpPr/>
          <p:nvPr/>
        </p:nvGrpSpPr>
        <p:grpSpPr>
          <a:xfrm>
            <a:off x="5791200" y="3949700"/>
            <a:ext cx="914400" cy="1384300"/>
            <a:chOff x="3648" y="2488"/>
            <a:chExt cx="576" cy="872"/>
          </a:xfrm>
        </p:grpSpPr>
        <p:sp>
          <p:nvSpPr>
            <p:cNvPr id="6189" name="Rectangle 70"/>
            <p:cNvSpPr/>
            <p:nvPr/>
          </p:nvSpPr>
          <p:spPr>
            <a:xfrm>
              <a:off x="3648" y="2488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6190" name="Rectangle 71"/>
            <p:cNvSpPr/>
            <p:nvPr/>
          </p:nvSpPr>
          <p:spPr>
            <a:xfrm>
              <a:off x="3648" y="3064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6191" name="Rectangle 72"/>
            <p:cNvSpPr/>
            <p:nvPr/>
          </p:nvSpPr>
          <p:spPr>
            <a:xfrm>
              <a:off x="3936" y="2488"/>
              <a:ext cx="288" cy="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sp>
          <p:nvSpPr>
            <p:cNvPr id="6192" name="Rectangle 73"/>
            <p:cNvSpPr/>
            <p:nvPr/>
          </p:nvSpPr>
          <p:spPr>
            <a:xfrm>
              <a:off x="3936" y="2728"/>
              <a:ext cx="144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  <p:cxnSp>
          <p:nvCxnSpPr>
            <p:cNvPr id="6193" name="Line 74"/>
            <p:cNvCxnSpPr/>
            <p:nvPr/>
          </p:nvCxnSpPr>
          <p:spPr>
            <a:xfrm flipH="1">
              <a:off x="4104" y="2496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</a:ln>
          </p:spPr>
        </p:cxnSp>
      </p:grpSp>
      <p:grpSp>
        <p:nvGrpSpPr>
          <p:cNvPr id="6169" name="Group 75"/>
          <p:cNvGrpSpPr/>
          <p:nvPr/>
        </p:nvGrpSpPr>
        <p:grpSpPr>
          <a:xfrm>
            <a:off x="5105400" y="3390900"/>
            <a:ext cx="3854450" cy="366712"/>
            <a:chOff x="3202" y="2136"/>
            <a:chExt cx="2428" cy="231"/>
          </a:xfrm>
        </p:grpSpPr>
        <p:cxnSp>
          <p:nvCxnSpPr>
            <p:cNvPr id="6186" name="Line 76"/>
            <p:cNvCxnSpPr/>
            <p:nvPr/>
          </p:nvCxnSpPr>
          <p:spPr>
            <a:xfrm>
              <a:off x="3408" y="2304"/>
              <a:ext cx="2112" cy="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sp>
          <p:nvSpPr>
            <p:cNvPr id="6187" name="Text Box 77"/>
            <p:cNvSpPr/>
            <p:nvPr/>
          </p:nvSpPr>
          <p:spPr>
            <a:xfrm>
              <a:off x="3202" y="2136"/>
              <a:ext cx="220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algn="ctr" eaLnBrk="1" hangingPunct="1"/>
              <a:r>
                <a:rPr>
                  <a:latin typeface="Times New Roman" charset="0"/>
                </a:rPr>
                <a:t>X</a:t>
              </a:r>
              <a:endParaRPr>
                <a:latin typeface="Times New Roman" charset="0"/>
              </a:endParaRPr>
            </a:p>
          </p:txBody>
        </p:sp>
        <p:sp>
          <p:nvSpPr>
            <p:cNvPr id="6188" name="Text Box 78"/>
            <p:cNvSpPr/>
            <p:nvPr/>
          </p:nvSpPr>
          <p:spPr>
            <a:xfrm>
              <a:off x="5410" y="2136"/>
              <a:ext cx="220" cy="2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algn="ctr" eaLnBrk="1" hangingPunct="1"/>
              <a:r>
                <a:rPr>
                  <a:latin typeface="Times New Roman" charset="0"/>
                </a:rPr>
                <a:t>Y</a:t>
              </a:r>
              <a:endParaRPr>
                <a:latin typeface="Times New Roman" charset="0"/>
              </a:endParaRPr>
            </a:p>
          </p:txBody>
        </p:sp>
      </p:grpSp>
      <p:grpSp>
        <p:nvGrpSpPr>
          <p:cNvPr id="6170" name="Group 79"/>
          <p:cNvGrpSpPr/>
          <p:nvPr/>
        </p:nvGrpSpPr>
        <p:grpSpPr>
          <a:xfrm>
            <a:off x="5791200" y="3124200"/>
            <a:ext cx="914400" cy="1447800"/>
            <a:chOff x="3648" y="1824"/>
            <a:chExt cx="576" cy="912"/>
          </a:xfrm>
        </p:grpSpPr>
        <p:cxnSp>
          <p:nvCxnSpPr>
            <p:cNvPr id="6184" name="Line 80"/>
            <p:cNvCxnSpPr/>
            <p:nvPr/>
          </p:nvCxnSpPr>
          <p:spPr>
            <a:xfrm flipH="1">
              <a:off x="3648" y="2064"/>
              <a:ext cx="0" cy="624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6185" name="Line 81"/>
            <p:cNvCxnSpPr/>
            <p:nvPr/>
          </p:nvCxnSpPr>
          <p:spPr>
            <a:xfrm flipH="1">
              <a:off x="4224" y="1824"/>
              <a:ext cx="0" cy="912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</p:grpSp>
      <p:grpSp>
        <p:nvGrpSpPr>
          <p:cNvPr id="6171" name="Group 82"/>
          <p:cNvGrpSpPr/>
          <p:nvPr/>
        </p:nvGrpSpPr>
        <p:grpSpPr>
          <a:xfrm>
            <a:off x="6248400" y="2438400"/>
            <a:ext cx="1219200" cy="838200"/>
            <a:chOff x="3936" y="1536"/>
            <a:chExt cx="768" cy="528"/>
          </a:xfrm>
        </p:grpSpPr>
        <p:cxnSp>
          <p:nvCxnSpPr>
            <p:cNvPr id="6182" name="Line 83"/>
            <p:cNvCxnSpPr/>
            <p:nvPr/>
          </p:nvCxnSpPr>
          <p:spPr>
            <a:xfrm>
              <a:off x="3936" y="1536"/>
              <a:ext cx="672" cy="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6183" name="Line 84"/>
            <p:cNvCxnSpPr/>
            <p:nvPr/>
          </p:nvCxnSpPr>
          <p:spPr>
            <a:xfrm>
              <a:off x="4032" y="2064"/>
              <a:ext cx="672" cy="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</p:grpSp>
      <p:sp>
        <p:nvSpPr>
          <p:cNvPr id="6172" name="Text Box 85"/>
          <p:cNvSpPr/>
          <p:nvPr/>
        </p:nvSpPr>
        <p:spPr>
          <a:xfrm>
            <a:off x="5715000" y="2163762"/>
            <a:ext cx="1177925" cy="274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200" b="1" u="sng">
                <a:latin typeface="Times New Roman" charset="0"/>
              </a:rPr>
              <a:t>FRONT VIEW</a:t>
            </a:r>
            <a:endParaRPr sz="1200" b="1" u="sng">
              <a:latin typeface="Times New Roman" charset="0"/>
            </a:endParaRPr>
          </a:p>
        </p:txBody>
      </p:sp>
      <p:sp>
        <p:nvSpPr>
          <p:cNvPr id="6173" name="Text Box 86"/>
          <p:cNvSpPr/>
          <p:nvPr/>
        </p:nvSpPr>
        <p:spPr>
          <a:xfrm>
            <a:off x="5746750" y="5364162"/>
            <a:ext cx="958850" cy="274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200" b="1" u="sng">
                <a:latin typeface="Times New Roman" charset="0"/>
              </a:rPr>
              <a:t>TOP VIEW</a:t>
            </a:r>
            <a:endParaRPr sz="1200" b="1" u="sng">
              <a:latin typeface="Times New Roman" charset="0"/>
            </a:endParaRPr>
          </a:p>
        </p:txBody>
      </p:sp>
      <p:sp>
        <p:nvSpPr>
          <p:cNvPr id="6174" name="Text Box 87"/>
          <p:cNvSpPr/>
          <p:nvPr/>
        </p:nvSpPr>
        <p:spPr>
          <a:xfrm>
            <a:off x="7086600" y="2159000"/>
            <a:ext cx="1295400" cy="274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/>
            <a:r>
              <a:rPr sz="1200" b="1" u="sng">
                <a:latin typeface="Times New Roman" charset="0"/>
              </a:rPr>
              <a:t>L.H.SIDE VIEW</a:t>
            </a:r>
            <a:endParaRPr sz="1200" b="1" u="sng">
              <a:latin typeface="Times New Roman" charset="0"/>
            </a:endParaRPr>
          </a:p>
        </p:txBody>
      </p:sp>
      <p:cxnSp>
        <p:nvCxnSpPr>
          <p:cNvPr id="6175" name="Line 88"/>
          <p:cNvCxnSpPr/>
          <p:nvPr/>
        </p:nvCxnSpPr>
        <p:spPr>
          <a:xfrm flipH="1">
            <a:off x="6292850" y="1828800"/>
            <a:ext cx="0" cy="3048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graphicFrame>
        <p:nvGraphicFramePr>
          <p:cNvPr id="6151" name="Object 89"/>
          <p:cNvGraphicFramePr>
            <a:graphicFrameLocks noChangeAspect="1"/>
          </p:cNvGraphicFramePr>
          <p:nvPr/>
        </p:nvGraphicFramePr>
        <p:xfrm>
          <a:off x="6896100" y="2374900"/>
          <a:ext cx="1676400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Image" r:id="rId12" progId="Photoshop.Image.6">
                  <p:embed/>
                </p:oleObj>
              </mc:Choice>
              <mc:Fallback>
                <p:oleObj name="Image" r:id="rId12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96100" y="2374900"/>
                        <a:ext cx="1676400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90"/>
          <p:cNvGraphicFramePr>
            <a:graphicFrameLocks noChangeAspect="1"/>
          </p:cNvGraphicFramePr>
          <p:nvPr/>
        </p:nvGraphicFramePr>
        <p:xfrm>
          <a:off x="5778500" y="3873500"/>
          <a:ext cx="95408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Image" r:id="rId14" progId="Photoshop.Image.6">
                  <p:embed/>
                </p:oleObj>
              </mc:Choice>
              <mc:Fallback>
                <p:oleObj name="Image" r:id="rId14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78500" y="3873500"/>
                        <a:ext cx="954088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76" name="Group 91"/>
          <p:cNvGrpSpPr/>
          <p:nvPr/>
        </p:nvGrpSpPr>
        <p:grpSpPr>
          <a:xfrm>
            <a:off x="5438775" y="2466975"/>
            <a:ext cx="1322388" cy="1308100"/>
            <a:chOff x="4608" y="3024"/>
            <a:chExt cx="833" cy="824"/>
          </a:xfrm>
        </p:grpSpPr>
        <p:graphicFrame>
          <p:nvGraphicFramePr>
            <p:cNvPr id="6153" name="Object 92"/>
            <p:cNvGraphicFramePr>
              <a:graphicFrameLocks noChangeAspect="1"/>
            </p:cNvGraphicFramePr>
            <p:nvPr/>
          </p:nvGraphicFramePr>
          <p:xfrm>
            <a:off x="4656" y="3024"/>
            <a:ext cx="785" cy="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Image" r:id="rId16" progId="Photoshop.Image.6">
                    <p:embed/>
                  </p:oleObj>
                </mc:Choice>
                <mc:Fallback>
                  <p:oleObj name="Image" r:id="rId16" progId="Photoshop.Image.6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656" y="3024"/>
                          <a:ext cx="785" cy="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1" name="Rectangle 93"/>
            <p:cNvSpPr/>
            <p:nvPr/>
          </p:nvSpPr>
          <p:spPr>
            <a:xfrm>
              <a:off x="4608" y="3168"/>
              <a:ext cx="240" cy="240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</a:p>
          </p:txBody>
        </p:sp>
      </p:grpSp>
      <p:cxnSp>
        <p:nvCxnSpPr>
          <p:cNvPr id="6177" name="Line 94"/>
          <p:cNvCxnSpPr/>
          <p:nvPr/>
        </p:nvCxnSpPr>
        <p:spPr>
          <a:xfrm>
            <a:off x="5410200" y="2895600"/>
            <a:ext cx="304800" cy="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6178" name="Line 104"/>
          <p:cNvCxnSpPr/>
          <p:nvPr/>
        </p:nvCxnSpPr>
        <p:spPr>
          <a:xfrm>
            <a:off x="7467600" y="3505200"/>
            <a:ext cx="457200" cy="0"/>
          </a:xfrm>
          <a:prstGeom prst="line">
            <a:avLst/>
          </a:prstGeom>
          <a:noFill/>
          <a:ln w="41275">
            <a:solidFill>
              <a:schemeClr val="tx1"/>
            </a:solidFill>
            <a:miter lim="800000"/>
          </a:ln>
        </p:spPr>
      </p:cxnSp>
      <p:cxnSp>
        <p:nvCxnSpPr>
          <p:cNvPr id="6179" name="Line 105"/>
          <p:cNvCxnSpPr/>
          <p:nvPr/>
        </p:nvCxnSpPr>
        <p:spPr>
          <a:xfrm>
            <a:off x="4495800" y="1600200"/>
            <a:ext cx="533400" cy="3048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</a:ln>
        </p:spPr>
      </p:cxnSp>
      <p:pic>
        <p:nvPicPr>
          <p:cNvPr id="6180" name="Picture 3" descr="Logo2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43250" y="1803400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  <p:bldP spid="6156" grpId="0" animBg="1"/>
      <p:bldP spid="6157" grpId="0"/>
      <p:bldP spid="6158" grpId="0"/>
      <p:bldP spid="6159" grpId="0"/>
      <p:bldP spid="6165" grpId="0"/>
      <p:bldP spid="6172" grpId="0"/>
      <p:bldP spid="6173" grpId="0"/>
      <p:bldP spid="6174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/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/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svits</Company>
  <PresentationFormat>On-screen Show (4:3)</PresentationFormat>
  <Paragraphs>133</Paragraphs>
  <Slides>10</Slides>
  <Notes>1</Notes>
  <TotalTime>184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ThanksWish you all the Best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Sinhgad Technical Education Society Sinhgad Academy of Engineering, Kondhwa(bk), Pune  Engineering Graphics I Unit-5 Orthographic Views</dc:title>
  <cp:revision>33</cp:revision>
  <dcterms:created xsi:type="dcterms:W3CDTF">2006-02-22T09:51:28Z</dcterms:created>
  <dcterms:modified xsi:type="dcterms:W3CDTF">2020-04-24T00:14:22Z</dcterms:modified>
</cp:coreProperties>
</file>