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4"/>
  </p:notesMasterIdLst>
  <p:sldIdLst>
    <p:sldId id="261" r:id="rId3"/>
    <p:sldId id="263" r:id="rId4"/>
    <p:sldId id="264" r:id="rId5"/>
    <p:sldId id="265" r:id="rId6"/>
    <p:sldId id="266" r:id="rId7"/>
    <p:sldId id="267" r:id="rId8"/>
    <p:sldId id="272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3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17/04/2020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Closet Organizer</a:t>
            </a:r>
            <a:endParaRPr lang="en-US"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Prashant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Gadakh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Engineering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www.isquareit.edu.in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84900"/>
            <a:ext cx="9144000" cy="5546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Flow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References</a:t>
            </a: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92696"/>
            <a:ext cx="8712968" cy="567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Dmitry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Ignatov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Andrey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Ignatov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“Decision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Stream:Cultivating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Deep Decision Trees” 2017 International Conference on Tools with Artificial Intelligence.</a:t>
            </a: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Jing-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Chen Yu-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 and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Yih-Guang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“Predictive Model Based on Decision Tree Combined Multiple Regressions” 2017 13th International Conference on Natural Computation, Fuzzy Systems and Knowledge Discovery (ICNC-FSKD 2017).</a:t>
            </a: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Sumit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Tiwari , “An Introduction To QR Code Technology” 2016 International Conference on Information Technology.</a:t>
            </a: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Qingqing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Le.Dong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“An Intelligent Personalized Fashion Recommendation System” 2010 International Conference on Communications, Circuits and Systems (ICCCAS).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504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7016" y="1000125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smart closet would </a:t>
            </a: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provide a user with suggestions of outfits from the user’s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closet.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Recommending </a:t>
            </a: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clothes considering the weather and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occasion.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styles recommended will be based on recent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trends.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clothes will be recommended according to users’ clothing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style.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Adding </a:t>
            </a: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and deleting closet items.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2;p14"/>
          <p:cNvSpPr txBox="1"/>
          <p:nvPr/>
        </p:nvSpPr>
        <p:spPr>
          <a:xfrm>
            <a:off x="1120387" y="260648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Closet Organizer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504" y="476672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considering repetitions and unavailability due to reasons like laundry.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our application, the user will also be able to see how a particular item from a shop will look on an actual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will get suggestions of other items along with the one user has selected and where they can locate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will also get suggestions of items that go along with the items in closet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Closet Organizer 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280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504" y="492215"/>
            <a:ext cx="9036496" cy="58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basic motivation behind this application is to reduce everyday stress of finding the appropriate attire for an occasion by taking into consideration the current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weather. It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difficult to keep track of the laundry in our daily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routine. Keeping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 of when and how many times a particular clothing item was used is a tedious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task. Difficulties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managing a large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closet. Confusions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buying from a variety of choices and if they go with existing closet 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items. Helping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shops compete with ecommerce</a:t>
            </a:r>
            <a:r>
              <a:rPr lang="en-GB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Motivations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20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504" y="900232"/>
            <a:ext cx="9036496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Adding and deleting closet items to manage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closet.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Giving recommendations based on occasion, weather, recent fashion trends and personal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choice.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of the laundry, when and how many times an item is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worn.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in buying new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to pair new items with other items from the shop and also with existing items from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closet.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05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5;p19" descr="Screenshot_2018-07-25-23-25-07-575_com.chicisimo.png"/>
          <p:cNvPicPr preferRelativeResize="0"/>
          <p:nvPr/>
        </p:nvPicPr>
        <p:blipFill rotWithShape="1">
          <a:blip r:embed="rId2">
            <a:alphaModFix/>
          </a:blip>
          <a:srcRect t="4564"/>
          <a:stretch/>
        </p:blipFill>
        <p:spPr>
          <a:xfrm>
            <a:off x="3717145" y="872779"/>
            <a:ext cx="2567681" cy="4922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System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92;p19"/>
          <p:cNvSpPr txBox="1">
            <a:spLocks/>
          </p:cNvSpPr>
          <p:nvPr/>
        </p:nvSpPr>
        <p:spPr bwMode="auto">
          <a:xfrm>
            <a:off x="374803" y="1148232"/>
            <a:ext cx="2541013" cy="57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Chicisimo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93;p19"/>
          <p:cNvSpPr txBox="1">
            <a:spLocks/>
          </p:cNvSpPr>
          <p:nvPr/>
        </p:nvSpPr>
        <p:spPr bwMode="auto">
          <a:xfrm>
            <a:off x="179512" y="1739318"/>
            <a:ext cx="3426923" cy="42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It is a styling application that gives you outfit ideas for your clothes. </a:t>
            </a:r>
          </a:p>
          <a:p>
            <a:pPr marL="45720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basic problem with the application is its recommendations.</a:t>
            </a:r>
            <a:endParaRPr lang="en-GB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The clothes for which it recommends the outfit are not the exact clothes user has. </a:t>
            </a:r>
          </a:p>
          <a:p>
            <a:pPr marL="45720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recommendations are not on according to the occasion and weather.</a:t>
            </a:r>
            <a:b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Google Shape;94;p19" descr="Screenshot_2018-07-25-23-27-28-970_com.chicisimo.png"/>
          <p:cNvPicPr preferRelativeResize="0"/>
          <p:nvPr/>
        </p:nvPicPr>
        <p:blipFill rotWithShape="1">
          <a:blip r:embed="rId4">
            <a:alphaModFix/>
          </a:blip>
          <a:srcRect t="4276"/>
          <a:stretch/>
        </p:blipFill>
        <p:spPr>
          <a:xfrm>
            <a:off x="6284826" y="871864"/>
            <a:ext cx="2893219" cy="492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14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IN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System-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ClosetSpace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</a:b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834444"/>
            <a:ext cx="864096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This Application is also a styling app which is under development.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Add existing items by taking pictures, details like brand, date of purchase, place of purchase, etc.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Also the user needs to select type of item. 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Problems :</a:t>
            </a:r>
            <a:endParaRPr lang="en-GB"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	-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The user is not necessarily aware of the type of item he is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</a:t>
            </a:r>
          </a:p>
          <a:p>
            <a:pPr marL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           entering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	-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The clothes may not have a renowned brand if bought from </a:t>
            </a:r>
            <a:endParaRPr lang="en-GB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  <a:p>
            <a:pPr marL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           any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local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retail store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	-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Recommends outfits from outfit ideas created by us which </a:t>
            </a:r>
            <a:endParaRPr lang="en-GB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Arial"/>
            </a:endParaRPr>
          </a:p>
          <a:p>
            <a:pPr marL="1143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           is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to be done manually. 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46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504" y="900232"/>
            <a:ext cx="9036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Application for individual customer as virtual private closet.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apparel entry to the virtual closet.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 and Deletion of apparel.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Ease of addition of new clothes using custom available QR Codes.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Outfit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catering to individual user.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taking into consideration various factors like availability, trends, occasion, weather, 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 to help manufacturers create custom QR codes.</a:t>
            </a:r>
          </a:p>
          <a:p>
            <a:pPr marL="8001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System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37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62;p14"/>
          <p:cNvSpPr txBox="1"/>
          <p:nvPr/>
        </p:nvSpPr>
        <p:spPr>
          <a:xfrm>
            <a:off x="1120387" y="116632"/>
            <a:ext cx="677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 Diagram</a:t>
            </a:r>
            <a:endParaRPr sz="32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705232"/>
            <a:ext cx="8496944" cy="5525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0613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987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Windows User</cp:lastModifiedBy>
  <cp:revision>17</cp:revision>
  <dcterms:created xsi:type="dcterms:W3CDTF">2019-11-07T07:44:26Z</dcterms:created>
  <dcterms:modified xsi:type="dcterms:W3CDTF">2020-04-17T07:39:59Z</dcterms:modified>
</cp:coreProperties>
</file>