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 lvl="0">
      <a:defRPr lang="en-US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>
  <a:tblStyle styleId="{686AFE4F-B6FD-4234-AB4A-66FE583B0944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9FA472-BEBC-4BFB-BE00-11FCE2BF852A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D2793-8688-4D45-9D0D-7AA35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6E3C-44F9-4B3C-8AEE-3D20208DB37B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2127-39DA-4300-BB1F-AC7FFA5E4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08C4-2746-47D9-B918-1683ECBB4E7A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C670-2F8D-470D-98D7-AC92F26CB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0E8B-0DD9-4B0B-B663-4472B014D80A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FA7A-862D-48BB-A78B-7A52C2955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F4D5-D767-4029-8D24-3290135F35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523A-7C90-419E-9779-4FE4657548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187A5C-B1E9-4AA3-B909-49859A073C96}" type="datetimeFigureOut">
              <a:rPr lang="en-IN"/>
              <a:pPr>
                <a:defRPr/>
              </a:pPr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E1CC6A-4191-47DA-A782-0C7FBDDCC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go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928688"/>
            <a:ext cx="27336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2895600" y="2743200"/>
            <a:ext cx="3276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22DD-09C4-4116-B58D-06EEAEF2CC9E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D938-D19B-4422-9226-BA8B4CB06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519E-EFAD-4197-9277-8AFFF8C41BE9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426C-F57C-4F1A-B5B4-BEC719ADD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075F-128B-4AB4-8DD7-523B6D05990A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ABD4-6DE5-46F4-8230-2718938B7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78B7-9505-4444-B196-F8305D906D68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EBDB-9219-4245-B585-1CD968A81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0802-DF14-466B-BA7F-2E9D92FE4D08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E92D-CF83-4A6D-8420-4215AC023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5723-5CFA-42D7-A8CC-98AC4AE496D7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C49C-6D22-4B6D-9881-3A8D3181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B0DE-08AE-455D-B23D-43266E524725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DDFE-5941-4576-916C-A7503924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C5DD-08CB-49B3-9F4E-211339055A6D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2B78F-65A9-4D76-8878-4C14E7731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DBDCFF-D86D-4C3B-9A7C-9797F4E0062E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84B59-8686-458C-9021-90AFD5EE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4" r:id="rId9"/>
    <p:sldLayoutId id="2147483769" r:id="rId10"/>
    <p:sldLayoutId id="2147483770" r:id="rId11"/>
    <p:sldLayoutId id="2147483775" r:id="rId12"/>
    <p:sldLayoutId id="2147483776" r:id="rId13"/>
    <p:sldLayoutId id="21474838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Shape 64519" descr="11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20" name="Shape 64520" descr="I²IT_With_name Final updated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1688" y="71437"/>
            <a:ext cx="4892700" cy="21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521" name="Shape 64521"/>
          <p:cNvSpPr txBox="1"/>
          <p:nvPr/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Constructors and Destructor in C++</a:t>
            </a:r>
            <a:endParaRPr lang="en-IN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2" name="Shape 64522"/>
          <p:cNvSpPr txBox="1"/>
          <p:nvPr/>
        </p:nvSpPr>
        <p:spPr>
          <a:xfrm>
            <a:off x="0" y="4437062"/>
            <a:ext cx="9144000" cy="242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Mr. </a:t>
            </a:r>
            <a:r>
              <a:rPr lang="en-IN" sz="2720" b="0" i="0" u="none" strike="noStrike" cap="none" dirty="0" err="1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Sarang</a:t>
            </a:r>
            <a:r>
              <a:rPr lang="en-IN" sz="272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Anil </a:t>
            </a:r>
            <a:r>
              <a:rPr lang="en-IN" sz="2720" b="0" i="0" u="none" strike="noStrike" cap="none" dirty="0" err="1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Saoji</a:t>
            </a:r>
            <a:endParaRPr lang="en-IN" sz="272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Information Technology Department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International Institute of Information Technology, I²IT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sng" strike="noStrike" cap="none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www.isquareit.edu.in</a:t>
            </a:r>
            <a:r>
              <a:rPr lang="en-IN" sz="272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Copy </a:t>
            </a: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Constructor:</a:t>
            </a: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copy constructor is invoked if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Initialize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an object from another object of the same type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class item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int num;                                                                                              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public: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item()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{num=10;}   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 item( item &amp;x) { num=x.num}              //copy constructor declaration and definition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 void display() { cout&lt;&lt;“\n Number is:”&lt;&lt;num; }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	};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Copy </a:t>
            </a: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Constructor: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int main()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{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   item a;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item b(a);               // copy constructor invoked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item c=b;                //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copy constructor invoked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a.display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b.display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c.display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}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Output: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Number is:10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Number is:10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Number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is:10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latin typeface="Calibri"/>
                <a:ea typeface="Calibri"/>
                <a:cs typeface="Calibri"/>
                <a:sym typeface="Calibri"/>
              </a:rPr>
              <a:t>Destructor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 destructor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is a special member function that destroy (or delete) the object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 destructor is called automatically when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The program finished execution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 scope (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the { } parenthesis) containing 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object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 ends.  </a:t>
            </a: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the delete operator. </a:t>
            </a:r>
            <a:endParaRPr lang="en-IN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latin typeface="Calibri"/>
                <a:ea typeface="Calibri"/>
                <a:cs typeface="Calibri"/>
                <a:sym typeface="Calibri"/>
              </a:rPr>
              <a:t>Destructor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class book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int price;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public: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book()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~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book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();                                           //destructor declaration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void display();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book::book()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price=200;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cout&lt;&lt;“\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nConstructor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”;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Book::~book()                                   //destructor definition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cout&lt;&lt;“\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nDestructor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”;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Void book::display()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cout&lt;&lt;“\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nPrice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is:”&lt;&lt;price;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latin typeface="Calibri"/>
                <a:ea typeface="Calibri"/>
                <a:cs typeface="Calibri"/>
                <a:sym typeface="Calibri"/>
              </a:rPr>
              <a:t>Destructor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int main()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book b;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b.display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                                   //destructor invoked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Output: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Price is:200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Constructor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Destructor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latin typeface="Calibri"/>
                <a:ea typeface="Calibri"/>
                <a:cs typeface="Calibri"/>
                <a:sym typeface="Calibri"/>
              </a:rPr>
              <a:t>Assignments: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524000"/>
            <a:ext cx="8436000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Write a class complex as follows: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	Data members: Real and Imaginary members.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	Member functions: get data (use constructor), show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	data, add, subtract, multiply and divide.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	Use the concept of constructors and destructor.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A bag consists of zero or more objects of the same type. Each object can be described by its color and weight. Design C++ program to create a new object. This can be done in two ways. If the user provides information about color and/or weight of the object to be created then this information will be used to create the object otherwise the object will be created using default values for these attributes.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Provide a facility to keep track of total number of objects and total weight of object from a bag. Use the concept of constructors and destructor.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endParaRPr lang="en-IN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latin typeface="Calibri"/>
                <a:ea typeface="Calibri"/>
                <a:cs typeface="Calibri"/>
                <a:sym typeface="Calibri"/>
              </a:rPr>
              <a:t>References: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524000"/>
            <a:ext cx="8436000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/>
              <a:t> 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n-US" sz="2800" dirty="0" err="1" smtClean="0">
                <a:latin typeface="Calibri"/>
                <a:ea typeface="Calibri"/>
                <a:cs typeface="Calibri"/>
                <a:sym typeface="Calibri"/>
              </a:rPr>
              <a:t>Balagurusamy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, “ Object-Oriented Programming with C++”, Tata McGraw-Hill 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Education, 7</a:t>
            </a:r>
            <a:r>
              <a:rPr lang="en-US" sz="2800" baseline="30000" dirty="0" smtClean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edition.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err="1" smtClean="0">
                <a:latin typeface="Calibri"/>
                <a:ea typeface="Calibri"/>
                <a:cs typeface="Calibri"/>
                <a:sym typeface="Calibri"/>
              </a:rPr>
              <a:t>Schildt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Herbert ,”C++: The Complete Reference”, 5</a:t>
            </a:r>
            <a:r>
              <a:rPr lang="en-US" sz="2800" baseline="30000" dirty="0" smtClean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edition.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5" name="Shape 64525"/>
          <p:cNvSpPr txBox="1"/>
          <p:nvPr/>
        </p:nvSpPr>
        <p:spPr>
          <a:xfrm>
            <a:off x="457200" y="1066800"/>
            <a:ext cx="8436000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ctr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7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ctr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7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ctr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7200" dirty="0" smtClean="0">
                <a:latin typeface="Calibri"/>
                <a:ea typeface="Calibri"/>
                <a:cs typeface="Calibri"/>
                <a:sym typeface="Calibri"/>
              </a:rPr>
              <a:t>Thank </a:t>
            </a:r>
            <a:r>
              <a:rPr lang="en-US" sz="7200" dirty="0" smtClean="0">
                <a:latin typeface="Calibri"/>
                <a:ea typeface="Calibri"/>
                <a:cs typeface="Calibri"/>
                <a:sym typeface="Calibri"/>
              </a:rPr>
              <a:t>You</a:t>
            </a:r>
            <a:endParaRPr lang="en-IN" sz="7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6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Characteristics:</a:t>
            </a: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lang="en-IN" sz="280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constructor is a special member function of a class.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constructor name is same as the class name.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constructor is invoked automatically whenever an object of its associated class is  created.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It is called constructor because it constructs the values of the data member of the class.</a:t>
            </a:r>
          </a:p>
          <a:p>
            <a:pPr marL="342900" indent="-342900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endParaRPr lang="en-IN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6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Characteristics:</a:t>
            </a: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lang="en-IN" sz="280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The constructor do not have return type even void.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The constructor must be declared in the public section.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The constructor cannot be virtual.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When we do not create any constructor in our class, C++ compiler generates a default constructor and insert it into our code.</a:t>
            </a:r>
            <a:r>
              <a:rPr lang="en-US" sz="2800" dirty="0" smtClean="0"/>
              <a:t> 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6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Types of constructor:</a:t>
            </a: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lang="en-IN" sz="280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Default constructor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Parameterized constructor</a:t>
            </a: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Copy constructor.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6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Default constructor: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It is the constructor which doesn’t take any argument. It has no parameters.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Parameterized constructor: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It is the constructor which has parameters. It allows us to pass arguments while object creation.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6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Example: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class addition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int num;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public: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addition(); 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               //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default constructor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addition(int);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             //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parameterized constructor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void sum( addition, addition );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void display();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};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int main()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{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addition a(10), b(20);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//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parameterized constructor invoked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addition c;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                //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default constructor invoked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c.sum(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a,b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c.display( );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Example: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addition::addition()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       //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Definition of default constructor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{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num=0;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}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addition::addition(int x)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//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Definition of parameterized constructor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{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num=x;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}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void addition::sum(addition m, addition n)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{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num=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m.num+n.num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}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void addition::display()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{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cout&lt;&lt;“\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nAddition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is:”&lt;&lt;num;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}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Output - Addition is:30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Copy </a:t>
            </a: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Constructor:</a:t>
            </a: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It is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used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to create a new object as a copy of an existing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object.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copy constructor is invoked if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ass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an object as an parameter to a call-by-value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function: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void addition::sum(addition m, addition n)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{</a:t>
            </a: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num=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m.num+n.num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}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	  c.sum(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a,b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);       //copy constructor</a:t>
            </a: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     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8382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r>
              <a:rPr lang="en-IN" sz="40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Constructors</a:t>
            </a:r>
            <a:endParaRPr lang="en-IN" sz="4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600200"/>
            <a:ext cx="8436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  <a:buChar char="•"/>
            </a:pP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Copy </a:t>
            </a:r>
            <a:r>
              <a:rPr lang="en-IN" sz="3200" dirty="0" smtClean="0">
                <a:latin typeface="Calibri"/>
                <a:ea typeface="Calibri"/>
                <a:cs typeface="Calibri"/>
                <a:sym typeface="Calibri"/>
              </a:rPr>
              <a:t>Constructor:</a:t>
            </a:r>
            <a:r>
              <a:rPr lang="en-IN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The copy constructor is invoked if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eturn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an object from a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function:</a:t>
            </a: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  <a:buFont typeface="+mj-lt"/>
              <a:buAutoNum type="alphaLcParenR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friend addition sum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( addition, addition );           //declaration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addition sum(addition x, addition y)                   //definition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{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addition temp;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temp.num=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x.num+y.num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  return temp;                                                       //copy constructor invoked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}</a:t>
            </a: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      c=sum(</a:t>
            </a:r>
            <a:r>
              <a:rPr lang="en-IN" sz="1800" dirty="0" err="1" smtClean="0">
                <a:latin typeface="Calibri"/>
                <a:ea typeface="Calibri"/>
                <a:cs typeface="Calibri"/>
                <a:sym typeface="Calibri"/>
              </a:rPr>
              <a:t>a,b</a:t>
            </a: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);                                                            //calling                         </a:t>
            </a: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      </a:t>
            </a: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I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en-IN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80000"/>
              </a:lnSpc>
              <a:buClr>
                <a:srgbClr val="000000"/>
              </a:buClr>
              <a:buSzPct val="100000"/>
            </a:pPr>
            <a:endParaRPr lang="en-US" sz="2800" dirty="0" smtClean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594</Words>
  <PresentationFormat>On-screen Show (4:3)</PresentationFormat>
  <Paragraphs>367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47</cp:revision>
  <dcterms:modified xsi:type="dcterms:W3CDTF">2020-04-18T05:38:51Z</dcterms:modified>
</cp:coreProperties>
</file>