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3"/>
  </p:notesMasterIdLst>
  <p:sldIdLst>
    <p:sldId id="261" r:id="rId3"/>
    <p:sldId id="263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3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.com/catalog/lex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inosaur.compilertools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88640"/>
            <a:ext cx="4892675" cy="20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2130425"/>
            <a:ext cx="7990656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4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Programming with LEX &amp; YACC</a:t>
            </a:r>
            <a:endParaRPr lang="en-US"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Prashant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Gadakh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Engineering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www.isquareit.edu.in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References</a:t>
            </a: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9269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Compilers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Principles,Techniques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Tools by Alfred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V.Aho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Monica S. Lam, Ravi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Jeffrey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D.Ulman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Compiler Implementation in C by Andrew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W.Appel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Flex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&amp; Bison by John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Levine.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  <a:hlinkClick r:id="rId3"/>
              </a:rPr>
              <a:t>Lex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3"/>
              </a:rPr>
              <a:t>Yacc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John R.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Levine, Tony Mason, Doug Brown Paperback - 366 pages 2nd/updated edition (October 1992) O'Reilly &amp; Associates ISBN: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1565920007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://dinosaur.compilertools.net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7016" y="1000125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Lex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is called as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exical analyzer, it is a first phase of compiler design.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During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primary stage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of the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compiler peruses the information and changes over strings in the source to tokens. </a:t>
            </a:r>
            <a:endParaRPr lang="en-US" sz="2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customary articulations we can indicate examples to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lex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so it can create code that will permit it to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output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and match strings in the information. Each example indicated in the contribution to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lex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has a related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LEX ?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silcnitc.github.io/img/lex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84969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Source</a:t>
            </a:r>
          </a:p>
        </p:txBody>
      </p:sp>
      <p:sp>
        <p:nvSpPr>
          <p:cNvPr id="9" name="Google Shape;62;p14"/>
          <p:cNvSpPr txBox="1"/>
          <p:nvPr/>
        </p:nvSpPr>
        <p:spPr>
          <a:xfrm>
            <a:off x="467544" y="1124744"/>
            <a:ext cx="828092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Program as a input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compiler.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compiler generate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lex.yy.c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Lex.yy.c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c extension file which can compile easily by using “c compiler”.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Lex.yy.c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a input to “c compiler”, it will generate output file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structure of LEX programs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62;p14"/>
          <p:cNvSpPr txBox="1"/>
          <p:nvPr/>
        </p:nvSpPr>
        <p:spPr>
          <a:xfrm>
            <a:off x="395536" y="3933056"/>
            <a:ext cx="8352928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declarations section consists of two parts,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auxiliary declarations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auxiliary declarations are copied as such by LEX to the output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lex.yy.c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file.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This C code consists of instructions to the C compiler and are not processed by the LEX tool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auxiliary declarations (which are optional) are written in C language and are enclosed within ' %{ ' and ' %} ' 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generally used to declare functions, include header files, or define global variables and constants.</a:t>
            </a:r>
          </a:p>
          <a:p>
            <a:pPr algn="just"/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62;p14"/>
          <p:cNvSpPr txBox="1"/>
          <p:nvPr/>
        </p:nvSpPr>
        <p:spPr>
          <a:xfrm>
            <a:off x="467544" y="1340768"/>
            <a:ext cx="2952328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DECLARATIONS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%% </a:t>
            </a:r>
          </a:p>
          <a:p>
            <a:pPr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RULES </a:t>
            </a:r>
          </a:p>
          <a:p>
            <a:pPr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%% </a:t>
            </a:r>
          </a:p>
          <a:p>
            <a:pPr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AUXILIARY FUNCTIONS</a:t>
            </a:r>
          </a:p>
          <a:p>
            <a:pPr algn="just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Simple LEX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00125"/>
            <a:ext cx="82809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%{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%}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[0123456789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]+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("NUMBER\n");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-Z][a-zA-Z0-9]*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("WORD\n");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%%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example_lex.l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lex.yy.c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a.out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specification into C source file called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lex.yy.c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we compile and link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ll. 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execute the resulting program to check that it works as we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717032"/>
            <a:ext cx="7344816" cy="2359898"/>
          </a:xfrm>
          <a:prstGeom prst="rect">
            <a:avLst/>
          </a:prstGeom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is YACC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00125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YACC is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parser generator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takes an input file with an attribute-enriched BNF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the output C file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y.tab.c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the function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yyparse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(void)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implements its parser.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function automatically invokes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yylex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everytime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needs a token to continue parsing.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8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structure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YACC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00125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YACC is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parser generator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takes an input file with an attribute-enriched BNF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the output C file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y.tab.c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the function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yyparse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(void)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implements its parser.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function automatically invokes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yylex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everytime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needs a token to continue parsing.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55576" y="383677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%{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/*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 includes */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}%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/*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Other Declarations */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%%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/*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Rules */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%%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/*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user subroutines */</a:t>
            </a:r>
          </a:p>
        </p:txBody>
      </p:sp>
    </p:spTree>
    <p:extLst>
      <p:ext uri="{BB962C8B-B14F-4D97-AF65-F5344CB8AC3E}">
        <p14:creationId xmlns:p14="http://schemas.microsoft.com/office/powerpoint/2010/main" val="34632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YACC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867558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%{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#include 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y.tab.h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extern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yylval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%}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%%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[0-9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]+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yylval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yytext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        return NUMBER;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     }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[\t] ;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[\n] return 0;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return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yytext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[0];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%%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yywrap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return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1882" y="2098665"/>
            <a:ext cx="29485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How To Run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yacc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arithmatic.y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arithmatic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.l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gcc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lex.yy.c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y.tab.c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$./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a.out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Compiling YACC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206113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For Compiling YACC Program: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program in a file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file.l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yacc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a file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file.y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Open Terminal and Navigate to the Directory where you have saved the files.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file.l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yacc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file.y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 cc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lex.yy.c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y.tab.h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 ./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a.out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859</Words>
  <Application>Microsoft Office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Prashant</cp:lastModifiedBy>
  <cp:revision>23</cp:revision>
  <dcterms:created xsi:type="dcterms:W3CDTF">2019-11-07T07:44:26Z</dcterms:created>
  <dcterms:modified xsi:type="dcterms:W3CDTF">2020-06-17T05:17:21Z</dcterms:modified>
</cp:coreProperties>
</file>