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F5A64-55EA-4CE0-9FE9-7799EFA39365}" v="585" dt="2020-06-17T11:41:06.191"/>
    <p1510:client id="{2B45E3D4-A968-4894-85B7-693D6DB81FE8}" v="40" dt="2020-06-17T11:12:28.232"/>
    <p1510:client id="{3ECC6324-A285-43A9-A743-F2DDAEFEF1BD}" v="2352" dt="2020-06-17T11:10:51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kita Dhone" userId="36b04203362324e1" providerId="Windows Live" clId="Web-{2B45E3D4-A968-4894-85B7-693D6DB81FE8}"/>
    <pc:docChg chg="modSld">
      <pc:chgData name="Ankita Dhone" userId="36b04203362324e1" providerId="Windows Live" clId="Web-{2B45E3D4-A968-4894-85B7-693D6DB81FE8}" dt="2020-06-17T11:12:28.232" v="39"/>
      <pc:docMkLst>
        <pc:docMk/>
      </pc:docMkLst>
      <pc:sldChg chg="modTransition">
        <pc:chgData name="Ankita Dhone" userId="36b04203362324e1" providerId="Windows Live" clId="Web-{2B45E3D4-A968-4894-85B7-693D6DB81FE8}" dt="2020-06-17T11:12:28.232" v="30"/>
        <pc:sldMkLst>
          <pc:docMk/>
          <pc:sldMk cId="109857222" sldId="256"/>
        </pc:sldMkLst>
      </pc:sldChg>
      <pc:sldChg chg="modTransition">
        <pc:chgData name="Ankita Dhone" userId="36b04203362324e1" providerId="Windows Live" clId="Web-{2B45E3D4-A968-4894-85B7-693D6DB81FE8}" dt="2020-06-17T11:12:28.232" v="31"/>
        <pc:sldMkLst>
          <pc:docMk/>
          <pc:sldMk cId="2906724165" sldId="257"/>
        </pc:sldMkLst>
      </pc:sldChg>
      <pc:sldChg chg="modTransition">
        <pc:chgData name="Ankita Dhone" userId="36b04203362324e1" providerId="Windows Live" clId="Web-{2B45E3D4-A968-4894-85B7-693D6DB81FE8}" dt="2020-06-17T11:12:28.232" v="32"/>
        <pc:sldMkLst>
          <pc:docMk/>
          <pc:sldMk cId="3485944116" sldId="258"/>
        </pc:sldMkLst>
      </pc:sldChg>
      <pc:sldChg chg="modTransition">
        <pc:chgData name="Ankita Dhone" userId="36b04203362324e1" providerId="Windows Live" clId="Web-{2B45E3D4-A968-4894-85B7-693D6DB81FE8}" dt="2020-06-17T11:12:28.232" v="33"/>
        <pc:sldMkLst>
          <pc:docMk/>
          <pc:sldMk cId="2202913047" sldId="259"/>
        </pc:sldMkLst>
      </pc:sldChg>
      <pc:sldChg chg="modTransition">
        <pc:chgData name="Ankita Dhone" userId="36b04203362324e1" providerId="Windows Live" clId="Web-{2B45E3D4-A968-4894-85B7-693D6DB81FE8}" dt="2020-06-17T11:12:28.232" v="34"/>
        <pc:sldMkLst>
          <pc:docMk/>
          <pc:sldMk cId="1223469811" sldId="260"/>
        </pc:sldMkLst>
      </pc:sldChg>
      <pc:sldChg chg="modTransition">
        <pc:chgData name="Ankita Dhone" userId="36b04203362324e1" providerId="Windows Live" clId="Web-{2B45E3D4-A968-4894-85B7-693D6DB81FE8}" dt="2020-06-17T11:12:28.232" v="35"/>
        <pc:sldMkLst>
          <pc:docMk/>
          <pc:sldMk cId="2482891509" sldId="261"/>
        </pc:sldMkLst>
      </pc:sldChg>
      <pc:sldChg chg="modTransition">
        <pc:chgData name="Ankita Dhone" userId="36b04203362324e1" providerId="Windows Live" clId="Web-{2B45E3D4-A968-4894-85B7-693D6DB81FE8}" dt="2020-06-17T11:12:28.232" v="36"/>
        <pc:sldMkLst>
          <pc:docMk/>
          <pc:sldMk cId="4232230105" sldId="262"/>
        </pc:sldMkLst>
      </pc:sldChg>
      <pc:sldChg chg="modTransition">
        <pc:chgData name="Ankita Dhone" userId="36b04203362324e1" providerId="Windows Live" clId="Web-{2B45E3D4-A968-4894-85B7-693D6DB81FE8}" dt="2020-06-17T11:12:28.232" v="37"/>
        <pc:sldMkLst>
          <pc:docMk/>
          <pc:sldMk cId="1433296189" sldId="263"/>
        </pc:sldMkLst>
      </pc:sldChg>
      <pc:sldChg chg="modTransition">
        <pc:chgData name="Ankita Dhone" userId="36b04203362324e1" providerId="Windows Live" clId="Web-{2B45E3D4-A968-4894-85B7-693D6DB81FE8}" dt="2020-06-17T11:12:28.232" v="38"/>
        <pc:sldMkLst>
          <pc:docMk/>
          <pc:sldMk cId="453993500" sldId="264"/>
        </pc:sldMkLst>
      </pc:sldChg>
      <pc:sldChg chg="modTransition">
        <pc:chgData name="Ankita Dhone" userId="36b04203362324e1" providerId="Windows Live" clId="Web-{2B45E3D4-A968-4894-85B7-693D6DB81FE8}" dt="2020-06-17T11:12:28.232" v="39"/>
        <pc:sldMkLst>
          <pc:docMk/>
          <pc:sldMk cId="1398039541" sldId="265"/>
        </pc:sldMkLst>
      </pc:sldChg>
    </pc:docChg>
  </pc:docChgLst>
  <pc:docChgLst>
    <pc:chgData name="Ankita Dhone" userId="36b04203362324e1" providerId="Windows Live" clId="Web-{3ECC6324-A285-43A9-A743-F2DDAEFEF1BD}"/>
    <pc:docChg chg="addSld delSld modSld">
      <pc:chgData name="Ankita Dhone" userId="36b04203362324e1" providerId="Windows Live" clId="Web-{3ECC6324-A285-43A9-A743-F2DDAEFEF1BD}" dt="2020-06-17T11:10:54.996" v="2330"/>
      <pc:docMkLst>
        <pc:docMk/>
      </pc:docMkLst>
      <pc:sldChg chg="addSp modSp mod setBg setClrOvrMap modShow">
        <pc:chgData name="Ankita Dhone" userId="36b04203362324e1" providerId="Windows Live" clId="Web-{3ECC6324-A285-43A9-A743-F2DDAEFEF1BD}" dt="2020-06-17T10:48:19.904" v="2314" actId="1076"/>
        <pc:sldMkLst>
          <pc:docMk/>
          <pc:sldMk cId="109857222" sldId="256"/>
        </pc:sldMkLst>
        <pc:spChg chg="mod">
          <ac:chgData name="Ankita Dhone" userId="36b04203362324e1" providerId="Windows Live" clId="Web-{3ECC6324-A285-43A9-A743-F2DDAEFEF1BD}" dt="2020-06-17T10:45:17.308" v="231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nkita Dhone" userId="36b04203362324e1" providerId="Windows Live" clId="Web-{3ECC6324-A285-43A9-A743-F2DDAEFEF1BD}" dt="2020-06-17T10:45:17.308" v="2312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Ankita Dhone" userId="36b04203362324e1" providerId="Windows Live" clId="Web-{3ECC6324-A285-43A9-A743-F2DDAEFEF1BD}" dt="2020-06-17T10:45:17.308" v="2312"/>
          <ac:spMkLst>
            <pc:docMk/>
            <pc:sldMk cId="109857222" sldId="256"/>
            <ac:spMk id="9" creationId="{71B2258F-86CA-4D4D-8270-BC05FCDEBFB3}"/>
          </ac:spMkLst>
        </pc:spChg>
        <pc:picChg chg="add mod ord">
          <ac:chgData name="Ankita Dhone" userId="36b04203362324e1" providerId="Windows Live" clId="Web-{3ECC6324-A285-43A9-A743-F2DDAEFEF1BD}" dt="2020-06-17T10:45:17.308" v="2312"/>
          <ac:picMkLst>
            <pc:docMk/>
            <pc:sldMk cId="109857222" sldId="256"/>
            <ac:picMk id="4" creationId="{241F8F1C-9361-439E-90D6-4ABA987DD492}"/>
          </ac:picMkLst>
        </pc:picChg>
        <pc:picChg chg="add mod">
          <ac:chgData name="Ankita Dhone" userId="36b04203362324e1" providerId="Windows Live" clId="Web-{3ECC6324-A285-43A9-A743-F2DDAEFEF1BD}" dt="2020-06-17T10:48:19.904" v="2314" actId="1076"/>
          <ac:picMkLst>
            <pc:docMk/>
            <pc:sldMk cId="109857222" sldId="256"/>
            <ac:picMk id="5" creationId="{B66BDC26-983E-42CD-9AD0-2579E4049ED8}"/>
          </ac:picMkLst>
        </pc:picChg>
      </pc:sldChg>
      <pc:sldChg chg="addSp modSp new mod setBg modShow">
        <pc:chgData name="Ankita Dhone" userId="36b04203362324e1" providerId="Windows Live" clId="Web-{3ECC6324-A285-43A9-A743-F2DDAEFEF1BD}" dt="2020-06-17T10:42:06.682" v="2310" actId="14100"/>
        <pc:sldMkLst>
          <pc:docMk/>
          <pc:sldMk cId="2906724165" sldId="257"/>
        </pc:sldMkLst>
        <pc:spChg chg="mod">
          <ac:chgData name="Ankita Dhone" userId="36b04203362324e1" providerId="Windows Live" clId="Web-{3ECC6324-A285-43A9-A743-F2DDAEFEF1BD}" dt="2020-06-17T10:41:10.009" v="2297"/>
          <ac:spMkLst>
            <pc:docMk/>
            <pc:sldMk cId="2906724165" sldId="257"/>
            <ac:spMk id="2" creationId="{F550EDDA-D5D8-4725-BC90-EC28DA654438}"/>
          </ac:spMkLst>
        </pc:spChg>
        <pc:spChg chg="mod">
          <ac:chgData name="Ankita Dhone" userId="36b04203362324e1" providerId="Windows Live" clId="Web-{3ECC6324-A285-43A9-A743-F2DDAEFEF1BD}" dt="2020-06-17T10:42:06.682" v="2310" actId="14100"/>
          <ac:spMkLst>
            <pc:docMk/>
            <pc:sldMk cId="2906724165" sldId="257"/>
            <ac:spMk id="3" creationId="{160CF77B-9676-4115-9C7D-3C67901DF320}"/>
          </ac:spMkLst>
        </pc:spChg>
        <pc:spChg chg="add">
          <ac:chgData name="Ankita Dhone" userId="36b04203362324e1" providerId="Windows Live" clId="Web-{3ECC6324-A285-43A9-A743-F2DDAEFEF1BD}" dt="2020-06-17T10:41:10.009" v="2297"/>
          <ac:spMkLst>
            <pc:docMk/>
            <pc:sldMk cId="2906724165" sldId="257"/>
            <ac:spMk id="9" creationId="{F4C0B10B-D2C4-4A54-AFAD-3D27DF88BB37}"/>
          </ac:spMkLst>
        </pc:spChg>
        <pc:grpChg chg="add">
          <ac:chgData name="Ankita Dhone" userId="36b04203362324e1" providerId="Windows Live" clId="Web-{3ECC6324-A285-43A9-A743-F2DDAEFEF1BD}" dt="2020-06-17T10:41:10.009" v="2297"/>
          <ac:grpSpMkLst>
            <pc:docMk/>
            <pc:sldMk cId="2906724165" sldId="257"/>
            <ac:grpSpMk id="11" creationId="{B6BADB90-C74B-40D6-86DC-503F65FCE8DC}"/>
          </ac:grpSpMkLst>
        </pc:grpChg>
        <pc:picChg chg="add mod">
          <ac:chgData name="Ankita Dhone" userId="36b04203362324e1" providerId="Windows Live" clId="Web-{3ECC6324-A285-43A9-A743-F2DDAEFEF1BD}" dt="2020-06-17T10:41:10.009" v="2297"/>
          <ac:picMkLst>
            <pc:docMk/>
            <pc:sldMk cId="2906724165" sldId="257"/>
            <ac:picMk id="4" creationId="{1207C890-FB32-41BE-884A-44FCCDF73C5A}"/>
          </ac:picMkLst>
        </pc:picChg>
      </pc:sldChg>
      <pc:sldChg chg="addSp delSp modSp new add del mod setBg setClrOvrMap modShow">
        <pc:chgData name="Ankita Dhone" userId="36b04203362324e1" providerId="Windows Live" clId="Web-{3ECC6324-A285-43A9-A743-F2DDAEFEF1BD}" dt="2020-06-17T11:09:29.950" v="2325"/>
        <pc:sldMkLst>
          <pc:docMk/>
          <pc:sldMk cId="3485944116" sldId="258"/>
        </pc:sldMkLst>
        <pc:spChg chg="mod">
          <ac:chgData name="Ankita Dhone" userId="36b04203362324e1" providerId="Windows Live" clId="Web-{3ECC6324-A285-43A9-A743-F2DDAEFEF1BD}" dt="2020-06-17T09:47:53.580" v="1967"/>
          <ac:spMkLst>
            <pc:docMk/>
            <pc:sldMk cId="3485944116" sldId="258"/>
            <ac:spMk id="2" creationId="{A11A4BB2-5A53-4135-8F14-88D6474E002A}"/>
          </ac:spMkLst>
        </pc:spChg>
        <pc:spChg chg="mod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3" creationId="{A7B4E224-540B-4B16-B5BA-78DC985DC28D}"/>
          </ac:spMkLst>
        </pc:spChg>
        <pc:spChg chg="add del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12" creationId="{EBB6D9F6-3E47-45AD-8461-718A3C87E3E8}"/>
          </ac:spMkLst>
        </pc:spChg>
        <pc:spChg chg="add del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14" creationId="{A3B16A00-A549-4B07-B8C2-4B3A966D9E26}"/>
          </ac:spMkLst>
        </pc:spChg>
        <pc:spChg chg="add del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16" creationId="{33B86BAE-87B4-4192-ABB2-627FFC965AC7}"/>
          </ac:spMkLst>
        </pc:spChg>
        <pc:spChg chg="add del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18" creationId="{22BB4F03-4463-45CC-89A7-8E03412EDDBF}"/>
          </ac:spMkLst>
        </pc:spChg>
        <pc:spChg chg="add del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20" creationId="{80E1AEAE-1F52-4C29-925C-27738417E9F5}"/>
          </ac:spMkLst>
        </pc:spChg>
        <pc:spChg chg="add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25" creationId="{EBB6D9F6-3E47-45AD-8461-718A3C87E3E8}"/>
          </ac:spMkLst>
        </pc:spChg>
        <pc:spChg chg="add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27" creationId="{A3B16A00-A549-4B07-B8C2-4B3A966D9E26}"/>
          </ac:spMkLst>
        </pc:spChg>
        <pc:spChg chg="add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29" creationId="{33B86BAE-87B4-4192-ABB2-627FFC965AC7}"/>
          </ac:spMkLst>
        </pc:spChg>
        <pc:spChg chg="add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31" creationId="{22BB4F03-4463-45CC-89A7-8E03412EDDBF}"/>
          </ac:spMkLst>
        </pc:spChg>
        <pc:spChg chg="add">
          <ac:chgData name="Ankita Dhone" userId="36b04203362324e1" providerId="Windows Live" clId="Web-{3ECC6324-A285-43A9-A743-F2DDAEFEF1BD}" dt="2020-06-17T11:09:29.950" v="2325"/>
          <ac:spMkLst>
            <pc:docMk/>
            <pc:sldMk cId="3485944116" sldId="258"/>
            <ac:spMk id="33" creationId="{80E1AEAE-1F52-4C29-925C-27738417E9F5}"/>
          </ac:spMkLst>
        </pc:spChg>
        <pc:picChg chg="add del mod">
          <ac:chgData name="Ankita Dhone" userId="36b04203362324e1" providerId="Windows Live" clId="Web-{3ECC6324-A285-43A9-A743-F2DDAEFEF1BD}" dt="2020-06-17T11:08:00.981" v="2320"/>
          <ac:picMkLst>
            <pc:docMk/>
            <pc:sldMk cId="3485944116" sldId="258"/>
            <ac:picMk id="4" creationId="{BE411CF4-8978-4005-ABC3-41F945461749}"/>
          </ac:picMkLst>
        </pc:picChg>
        <pc:picChg chg="add del mod">
          <ac:chgData name="Ankita Dhone" userId="36b04203362324e1" providerId="Windows Live" clId="Web-{3ECC6324-A285-43A9-A743-F2DDAEFEF1BD}" dt="2020-06-17T11:07:58.935" v="2319"/>
          <ac:picMkLst>
            <pc:docMk/>
            <pc:sldMk cId="3485944116" sldId="258"/>
            <ac:picMk id="5" creationId="{D26A06FD-8367-44FF-AAC4-DD5DFA281E98}"/>
          </ac:picMkLst>
        </pc:picChg>
        <pc:picChg chg="add del mod ord">
          <ac:chgData name="Ankita Dhone" userId="36b04203362324e1" providerId="Windows Live" clId="Web-{3ECC6324-A285-43A9-A743-F2DDAEFEF1BD}" dt="2020-06-17T11:07:56.731" v="2318"/>
          <ac:picMkLst>
            <pc:docMk/>
            <pc:sldMk cId="3485944116" sldId="258"/>
            <ac:picMk id="6" creationId="{6F778C9A-E7DB-41D2-B176-540A25CA315E}"/>
          </ac:picMkLst>
        </pc:picChg>
        <pc:picChg chg="add del mod ord">
          <ac:chgData name="Ankita Dhone" userId="36b04203362324e1" providerId="Windows Live" clId="Web-{3ECC6324-A285-43A9-A743-F2DDAEFEF1BD}" dt="2020-06-17T11:07:54.388" v="2317"/>
          <ac:picMkLst>
            <pc:docMk/>
            <pc:sldMk cId="3485944116" sldId="258"/>
            <ac:picMk id="7" creationId="{489FD212-2CA0-4F10-A25E-A988055E4331}"/>
          </ac:picMkLst>
        </pc:picChg>
        <pc:picChg chg="add mod">
          <ac:chgData name="Ankita Dhone" userId="36b04203362324e1" providerId="Windows Live" clId="Web-{3ECC6324-A285-43A9-A743-F2DDAEFEF1BD}" dt="2020-06-17T11:09:29.950" v="2325"/>
          <ac:picMkLst>
            <pc:docMk/>
            <pc:sldMk cId="3485944116" sldId="258"/>
            <ac:picMk id="8" creationId="{D10902B4-835C-4861-8CFF-EA11BDD41B80}"/>
          </ac:picMkLst>
        </pc:picChg>
        <pc:picChg chg="add mod">
          <ac:chgData name="Ankita Dhone" userId="36b04203362324e1" providerId="Windows Live" clId="Web-{3ECC6324-A285-43A9-A743-F2DDAEFEF1BD}" dt="2020-06-17T11:09:29.950" v="2325"/>
          <ac:picMkLst>
            <pc:docMk/>
            <pc:sldMk cId="3485944116" sldId="258"/>
            <ac:picMk id="9" creationId="{85144A79-0566-468C-9758-70EB027E2947}"/>
          </ac:picMkLst>
        </pc:picChg>
        <pc:picChg chg="add mod ord">
          <ac:chgData name="Ankita Dhone" userId="36b04203362324e1" providerId="Windows Live" clId="Web-{3ECC6324-A285-43A9-A743-F2DDAEFEF1BD}" dt="2020-06-17T11:09:29.950" v="2325"/>
          <ac:picMkLst>
            <pc:docMk/>
            <pc:sldMk cId="3485944116" sldId="258"/>
            <ac:picMk id="10" creationId="{E55ED7B0-7423-450A-B4BB-5B9FB74F0F26}"/>
          </ac:picMkLst>
        </pc:picChg>
        <pc:picChg chg="add mod">
          <ac:chgData name="Ankita Dhone" userId="36b04203362324e1" providerId="Windows Live" clId="Web-{3ECC6324-A285-43A9-A743-F2DDAEFEF1BD}" dt="2020-06-17T11:09:29.950" v="2325"/>
          <ac:picMkLst>
            <pc:docMk/>
            <pc:sldMk cId="3485944116" sldId="258"/>
            <ac:picMk id="11" creationId="{7249EFCA-0045-4F46-87E1-3C94C201F9F0}"/>
          </ac:picMkLst>
        </pc:picChg>
      </pc:sldChg>
      <pc:sldChg chg="addSp delSp modSp new mod setBg modShow">
        <pc:chgData name="Ankita Dhone" userId="36b04203362324e1" providerId="Windows Live" clId="Web-{3ECC6324-A285-43A9-A743-F2DDAEFEF1BD}" dt="2020-06-17T11:10:54.996" v="2330"/>
        <pc:sldMkLst>
          <pc:docMk/>
          <pc:sldMk cId="2202913047" sldId="259"/>
        </pc:sldMkLst>
        <pc:spChg chg="mod">
          <ac:chgData name="Ankita Dhone" userId="36b04203362324e1" providerId="Windows Live" clId="Web-{3ECC6324-A285-43A9-A743-F2DDAEFEF1BD}" dt="2020-06-17T09:49:32.783" v="1984"/>
          <ac:spMkLst>
            <pc:docMk/>
            <pc:sldMk cId="2202913047" sldId="259"/>
            <ac:spMk id="2" creationId="{B4C77BEB-12D7-43EF-B425-06C9C651AD8A}"/>
          </ac:spMkLst>
        </pc:spChg>
        <pc:spChg chg="mod">
          <ac:chgData name="Ankita Dhone" userId="36b04203362324e1" providerId="Windows Live" clId="Web-{3ECC6324-A285-43A9-A743-F2DDAEFEF1BD}" dt="2020-06-17T11:10:54.996" v="2330"/>
          <ac:spMkLst>
            <pc:docMk/>
            <pc:sldMk cId="2202913047" sldId="259"/>
            <ac:spMk id="3" creationId="{886F7837-7F16-4F1F-BA99-5FC79DF479AC}"/>
          </ac:spMkLst>
        </pc:spChg>
        <pc:spChg chg="add del">
          <ac:chgData name="Ankita Dhone" userId="36b04203362324e1" providerId="Windows Live" clId="Web-{3ECC6324-A285-43A9-A743-F2DDAEFEF1BD}" dt="2020-06-17T11:10:54.996" v="2330"/>
          <ac:spMkLst>
            <pc:docMk/>
            <pc:sldMk cId="2202913047" sldId="259"/>
            <ac:spMk id="10" creationId="{99899462-FC16-43B0-966B-FCA263450716}"/>
          </ac:spMkLst>
        </pc:spChg>
        <pc:spChg chg="add">
          <ac:chgData name="Ankita Dhone" userId="36b04203362324e1" providerId="Windows Live" clId="Web-{3ECC6324-A285-43A9-A743-F2DDAEFEF1BD}" dt="2020-06-17T11:10:54.996" v="2330"/>
          <ac:spMkLst>
            <pc:docMk/>
            <pc:sldMk cId="2202913047" sldId="259"/>
            <ac:spMk id="17" creationId="{99899462-FC16-43B0-966B-FCA263450716}"/>
          </ac:spMkLst>
        </pc:spChg>
        <pc:picChg chg="add del mod ord">
          <ac:chgData name="Ankita Dhone" userId="36b04203362324e1" providerId="Windows Live" clId="Web-{3ECC6324-A285-43A9-A743-F2DDAEFEF1BD}" dt="2020-06-17T11:10:20.090" v="2327"/>
          <ac:picMkLst>
            <pc:docMk/>
            <pc:sldMk cId="2202913047" sldId="259"/>
            <ac:picMk id="4" creationId="{B2942007-D328-416A-8A40-D245D7E89904}"/>
          </ac:picMkLst>
        </pc:picChg>
        <pc:picChg chg="add del mod">
          <ac:chgData name="Ankita Dhone" userId="36b04203362324e1" providerId="Windows Live" clId="Web-{3ECC6324-A285-43A9-A743-F2DDAEFEF1BD}" dt="2020-06-17T11:10:18.152" v="2326"/>
          <ac:picMkLst>
            <pc:docMk/>
            <pc:sldMk cId="2202913047" sldId="259"/>
            <ac:picMk id="5" creationId="{BE35F3CD-3BDA-45FA-B39C-B83DD556987A}"/>
          </ac:picMkLst>
        </pc:picChg>
        <pc:picChg chg="add mod ord">
          <ac:chgData name="Ankita Dhone" userId="36b04203362324e1" providerId="Windows Live" clId="Web-{3ECC6324-A285-43A9-A743-F2DDAEFEF1BD}" dt="2020-06-17T11:10:54.996" v="2330"/>
          <ac:picMkLst>
            <pc:docMk/>
            <pc:sldMk cId="2202913047" sldId="259"/>
            <ac:picMk id="6" creationId="{8B20F3B4-67B0-4370-9667-C447A126BE77}"/>
          </ac:picMkLst>
        </pc:picChg>
        <pc:picChg chg="add mod">
          <ac:chgData name="Ankita Dhone" userId="36b04203362324e1" providerId="Windows Live" clId="Web-{3ECC6324-A285-43A9-A743-F2DDAEFEF1BD}" dt="2020-06-17T11:10:54.996" v="2330"/>
          <ac:picMkLst>
            <pc:docMk/>
            <pc:sldMk cId="2202913047" sldId="259"/>
            <ac:picMk id="7" creationId="{86C14995-4E4B-434C-BB54-6A2B7E5E322F}"/>
          </ac:picMkLst>
        </pc:picChg>
        <pc:cxnChg chg="add del">
          <ac:chgData name="Ankita Dhone" userId="36b04203362324e1" providerId="Windows Live" clId="Web-{3ECC6324-A285-43A9-A743-F2DDAEFEF1BD}" dt="2020-06-17T11:10:54.996" v="2330"/>
          <ac:cxnSpMkLst>
            <pc:docMk/>
            <pc:sldMk cId="2202913047" sldId="259"/>
            <ac:cxnSpMk id="12" creationId="{AAFEA932-2DF1-410C-A00A-7A1E7DBF7511}"/>
          </ac:cxnSpMkLst>
        </pc:cxnChg>
        <pc:cxnChg chg="add">
          <ac:chgData name="Ankita Dhone" userId="36b04203362324e1" providerId="Windows Live" clId="Web-{3ECC6324-A285-43A9-A743-F2DDAEFEF1BD}" dt="2020-06-17T11:10:54.996" v="2330"/>
          <ac:cxnSpMkLst>
            <pc:docMk/>
            <pc:sldMk cId="2202913047" sldId="259"/>
            <ac:cxnSpMk id="19" creationId="{AAFEA932-2DF1-410C-A00A-7A1E7DBF7511}"/>
          </ac:cxnSpMkLst>
        </pc:cxnChg>
      </pc:sldChg>
      <pc:sldChg chg="addSp modSp new mod setBg modShow">
        <pc:chgData name="Ankita Dhone" userId="36b04203362324e1" providerId="Windows Live" clId="Web-{3ECC6324-A285-43A9-A743-F2DDAEFEF1BD}" dt="2020-06-17T09:51:39.206" v="2053" actId="20577"/>
        <pc:sldMkLst>
          <pc:docMk/>
          <pc:sldMk cId="1223469811" sldId="260"/>
        </pc:sldMkLst>
        <pc:spChg chg="mod">
          <ac:chgData name="Ankita Dhone" userId="36b04203362324e1" providerId="Windows Live" clId="Web-{3ECC6324-A285-43A9-A743-F2DDAEFEF1BD}" dt="2020-06-17T09:51:30.690" v="2048"/>
          <ac:spMkLst>
            <pc:docMk/>
            <pc:sldMk cId="1223469811" sldId="260"/>
            <ac:spMk id="2" creationId="{AE8D5C2E-434B-4018-9472-55DC19AB1A38}"/>
          </ac:spMkLst>
        </pc:spChg>
        <pc:spChg chg="mod">
          <ac:chgData name="Ankita Dhone" userId="36b04203362324e1" providerId="Windows Live" clId="Web-{3ECC6324-A285-43A9-A743-F2DDAEFEF1BD}" dt="2020-06-17T09:51:39.206" v="2053" actId="20577"/>
          <ac:spMkLst>
            <pc:docMk/>
            <pc:sldMk cId="1223469811" sldId="260"/>
            <ac:spMk id="3" creationId="{9F542C3B-3982-42BF-BCE7-E98CF165F0F2}"/>
          </ac:spMkLst>
        </pc:spChg>
        <pc:spChg chg="add">
          <ac:chgData name="Ankita Dhone" userId="36b04203362324e1" providerId="Windows Live" clId="Web-{3ECC6324-A285-43A9-A743-F2DDAEFEF1BD}" dt="2020-06-17T09:51:30.690" v="2048"/>
          <ac:spMkLst>
            <pc:docMk/>
            <pc:sldMk cId="1223469811" sldId="260"/>
            <ac:spMk id="8" creationId="{F98ED85F-DCEE-4B50-802E-71A6E3E12B04}"/>
          </ac:spMkLst>
        </pc:spChg>
        <pc:cxnChg chg="add">
          <ac:chgData name="Ankita Dhone" userId="36b04203362324e1" providerId="Windows Live" clId="Web-{3ECC6324-A285-43A9-A743-F2DDAEFEF1BD}" dt="2020-06-17T09:51:30.690" v="2048"/>
          <ac:cxnSpMkLst>
            <pc:docMk/>
            <pc:sldMk cId="1223469811" sldId="260"/>
            <ac:cxnSpMk id="10" creationId="{E8E35B83-1EC3-4F87-9D54-D863463351B9}"/>
          </ac:cxnSpMkLst>
        </pc:cxnChg>
      </pc:sldChg>
      <pc:sldChg chg="addSp delSp modSp new mod setBg modShow">
        <pc:chgData name="Ankita Dhone" userId="36b04203362324e1" providerId="Windows Live" clId="Web-{3ECC6324-A285-43A9-A743-F2DDAEFEF1BD}" dt="2020-06-17T10:37:18.852" v="2285" actId="14100"/>
        <pc:sldMkLst>
          <pc:docMk/>
          <pc:sldMk cId="2482891509" sldId="261"/>
        </pc:sldMkLst>
        <pc:spChg chg="mod">
          <ac:chgData name="Ankita Dhone" userId="36b04203362324e1" providerId="Windows Live" clId="Web-{3ECC6324-A285-43A9-A743-F2DDAEFEF1BD}" dt="2020-06-17T10:36:48.805" v="2276"/>
          <ac:spMkLst>
            <pc:docMk/>
            <pc:sldMk cId="2482891509" sldId="261"/>
            <ac:spMk id="2" creationId="{0A21EFEF-1169-4138-A1A3-15F00ACFC48B}"/>
          </ac:spMkLst>
        </pc:spChg>
        <pc:spChg chg="mod">
          <ac:chgData name="Ankita Dhone" userId="36b04203362324e1" providerId="Windows Live" clId="Web-{3ECC6324-A285-43A9-A743-F2DDAEFEF1BD}" dt="2020-06-17T10:37:18.852" v="2285" actId="14100"/>
          <ac:spMkLst>
            <pc:docMk/>
            <pc:sldMk cId="2482891509" sldId="261"/>
            <ac:spMk id="3" creationId="{FCEE59A8-9F3E-46DA-BA14-A2A11C0333AE}"/>
          </ac:spMkLst>
        </pc:spChg>
        <pc:spChg chg="add del">
          <ac:chgData name="Ankita Dhone" userId="36b04203362324e1" providerId="Windows Live" clId="Web-{3ECC6324-A285-43A9-A743-F2DDAEFEF1BD}" dt="2020-06-17T10:36:48.805" v="2276"/>
          <ac:spMkLst>
            <pc:docMk/>
            <pc:sldMk cId="2482891509" sldId="261"/>
            <ac:spMk id="8" creationId="{F98ED85F-DCEE-4B50-802E-71A6E3E12B04}"/>
          </ac:spMkLst>
        </pc:spChg>
        <pc:spChg chg="add">
          <ac:chgData name="Ankita Dhone" userId="36b04203362324e1" providerId="Windows Live" clId="Web-{3ECC6324-A285-43A9-A743-F2DDAEFEF1BD}" dt="2020-06-17T10:36:48.805" v="2276"/>
          <ac:spMkLst>
            <pc:docMk/>
            <pc:sldMk cId="2482891509" sldId="261"/>
            <ac:spMk id="15" creationId="{F4C0B10B-D2C4-4A54-AFAD-3D27DF88BB37}"/>
          </ac:spMkLst>
        </pc:spChg>
        <pc:grpChg chg="add">
          <ac:chgData name="Ankita Dhone" userId="36b04203362324e1" providerId="Windows Live" clId="Web-{3ECC6324-A285-43A9-A743-F2DDAEFEF1BD}" dt="2020-06-17T10:36:48.805" v="2276"/>
          <ac:grpSpMkLst>
            <pc:docMk/>
            <pc:sldMk cId="2482891509" sldId="261"/>
            <ac:grpSpMk id="17" creationId="{B6BADB90-C74B-40D6-86DC-503F65FCE8DC}"/>
          </ac:grpSpMkLst>
        </pc:grpChg>
        <pc:picChg chg="add mod">
          <ac:chgData name="Ankita Dhone" userId="36b04203362324e1" providerId="Windows Live" clId="Web-{3ECC6324-A285-43A9-A743-F2DDAEFEF1BD}" dt="2020-06-17T10:36:48.805" v="2276"/>
          <ac:picMkLst>
            <pc:docMk/>
            <pc:sldMk cId="2482891509" sldId="261"/>
            <ac:picMk id="4" creationId="{707D8DC8-99CE-4860-9ADB-68EFEB73682E}"/>
          </ac:picMkLst>
        </pc:picChg>
        <pc:cxnChg chg="add del">
          <ac:chgData name="Ankita Dhone" userId="36b04203362324e1" providerId="Windows Live" clId="Web-{3ECC6324-A285-43A9-A743-F2DDAEFEF1BD}" dt="2020-06-17T10:36:48.805" v="2276"/>
          <ac:cxnSpMkLst>
            <pc:docMk/>
            <pc:sldMk cId="2482891509" sldId="261"/>
            <ac:cxnSpMk id="10" creationId="{E8E35B83-1EC3-4F87-9D54-D863463351B9}"/>
          </ac:cxnSpMkLst>
        </pc:cxnChg>
      </pc:sldChg>
      <pc:sldChg chg="addSp modSp new mod setBg modShow">
        <pc:chgData name="Ankita Dhone" userId="36b04203362324e1" providerId="Windows Live" clId="Web-{3ECC6324-A285-43A9-A743-F2DDAEFEF1BD}" dt="2020-06-17T10:15:48.789" v="2259" actId="20577"/>
        <pc:sldMkLst>
          <pc:docMk/>
          <pc:sldMk cId="4232230105" sldId="262"/>
        </pc:sldMkLst>
        <pc:spChg chg="mod">
          <ac:chgData name="Ankita Dhone" userId="36b04203362324e1" providerId="Windows Live" clId="Web-{3ECC6324-A285-43A9-A743-F2DDAEFEF1BD}" dt="2020-06-17T10:15:35.633" v="2252"/>
          <ac:spMkLst>
            <pc:docMk/>
            <pc:sldMk cId="4232230105" sldId="262"/>
            <ac:spMk id="2" creationId="{92CFA877-7A87-458C-AEA3-6B6A464C4E60}"/>
          </ac:spMkLst>
        </pc:spChg>
        <pc:spChg chg="mod">
          <ac:chgData name="Ankita Dhone" userId="36b04203362324e1" providerId="Windows Live" clId="Web-{3ECC6324-A285-43A9-A743-F2DDAEFEF1BD}" dt="2020-06-17T10:15:48.789" v="2259" actId="20577"/>
          <ac:spMkLst>
            <pc:docMk/>
            <pc:sldMk cId="4232230105" sldId="262"/>
            <ac:spMk id="3" creationId="{944541D7-B607-4755-8243-1D8B51AE4A8D}"/>
          </ac:spMkLst>
        </pc:spChg>
        <pc:spChg chg="add">
          <ac:chgData name="Ankita Dhone" userId="36b04203362324e1" providerId="Windows Live" clId="Web-{3ECC6324-A285-43A9-A743-F2DDAEFEF1BD}" dt="2020-06-17T10:15:35.633" v="2252"/>
          <ac:spMkLst>
            <pc:docMk/>
            <pc:sldMk cId="4232230105" sldId="262"/>
            <ac:spMk id="10" creationId="{E02F3C71-C981-4614-98EA-D6C494F8091E}"/>
          </ac:spMkLst>
        </pc:spChg>
        <pc:picChg chg="add mod">
          <ac:chgData name="Ankita Dhone" userId="36b04203362324e1" providerId="Windows Live" clId="Web-{3ECC6324-A285-43A9-A743-F2DDAEFEF1BD}" dt="2020-06-17T10:15:35.633" v="2252"/>
          <ac:picMkLst>
            <pc:docMk/>
            <pc:sldMk cId="4232230105" sldId="262"/>
            <ac:picMk id="4" creationId="{D08023D9-EE51-4886-9300-7FD3C40EB9BE}"/>
          </ac:picMkLst>
        </pc:picChg>
        <pc:picChg chg="add mod">
          <ac:chgData name="Ankita Dhone" userId="36b04203362324e1" providerId="Windows Live" clId="Web-{3ECC6324-A285-43A9-A743-F2DDAEFEF1BD}" dt="2020-06-17T10:15:35.633" v="2252"/>
          <ac:picMkLst>
            <pc:docMk/>
            <pc:sldMk cId="4232230105" sldId="262"/>
            <ac:picMk id="5" creationId="{CBD00E16-0C99-42A1-A425-2942CA330D92}"/>
          </ac:picMkLst>
        </pc:picChg>
      </pc:sldChg>
      <pc:sldChg chg="addSp delSp modSp new mod setBg modShow">
        <pc:chgData name="Ankita Dhone" userId="36b04203362324e1" providerId="Windows Live" clId="Web-{3ECC6324-A285-43A9-A743-F2DDAEFEF1BD}" dt="2020-06-17T10:37:57.961" v="2293" actId="1076"/>
        <pc:sldMkLst>
          <pc:docMk/>
          <pc:sldMk cId="1433296189" sldId="263"/>
        </pc:sldMkLst>
        <pc:spChg chg="mod">
          <ac:chgData name="Ankita Dhone" userId="36b04203362324e1" providerId="Windows Live" clId="Web-{3ECC6324-A285-43A9-A743-F2DDAEFEF1BD}" dt="2020-06-17T10:34:24.866" v="2264"/>
          <ac:spMkLst>
            <pc:docMk/>
            <pc:sldMk cId="1433296189" sldId="263"/>
            <ac:spMk id="2" creationId="{90D8AAF3-51C4-40CC-BB3C-BDE3B183190C}"/>
          </ac:spMkLst>
        </pc:spChg>
        <pc:spChg chg="mod">
          <ac:chgData name="Ankita Dhone" userId="36b04203362324e1" providerId="Windows Live" clId="Web-{3ECC6324-A285-43A9-A743-F2DDAEFEF1BD}" dt="2020-06-17T10:37:57.961" v="2293" actId="1076"/>
          <ac:spMkLst>
            <pc:docMk/>
            <pc:sldMk cId="1433296189" sldId="263"/>
            <ac:spMk id="3" creationId="{DE030ECC-ED15-466D-8E3C-9D0B6545E265}"/>
          </ac:spMkLst>
        </pc:spChg>
        <pc:spChg chg="add">
          <ac:chgData name="Ankita Dhone" userId="36b04203362324e1" providerId="Windows Live" clId="Web-{3ECC6324-A285-43A9-A743-F2DDAEFEF1BD}" dt="2020-06-17T10:34:24.866" v="2264"/>
          <ac:spMkLst>
            <pc:docMk/>
            <pc:sldMk cId="1433296189" sldId="263"/>
            <ac:spMk id="6" creationId="{F4C0B10B-D2C4-4A54-AFAD-3D27DF88BB37}"/>
          </ac:spMkLst>
        </pc:spChg>
        <pc:spChg chg="add del">
          <ac:chgData name="Ankita Dhone" userId="36b04203362324e1" providerId="Windows Live" clId="Web-{3ECC6324-A285-43A9-A743-F2DDAEFEF1BD}" dt="2020-06-17T10:34:24.851" v="2263"/>
          <ac:spMkLst>
            <pc:docMk/>
            <pc:sldMk cId="1433296189" sldId="263"/>
            <ac:spMk id="9" creationId="{2B1D4F77-A17C-43D7-B7FA-545148E4E93D}"/>
          </ac:spMkLst>
        </pc:spChg>
        <pc:grpChg chg="add">
          <ac:chgData name="Ankita Dhone" userId="36b04203362324e1" providerId="Windows Live" clId="Web-{3ECC6324-A285-43A9-A743-F2DDAEFEF1BD}" dt="2020-06-17T10:34:24.866" v="2264"/>
          <ac:grpSpMkLst>
            <pc:docMk/>
            <pc:sldMk cId="1433296189" sldId="263"/>
            <ac:grpSpMk id="11" creationId="{B6BADB90-C74B-40D6-86DC-503F65FCE8DC}"/>
          </ac:grpSpMkLst>
        </pc:grpChg>
        <pc:picChg chg="add mod ord">
          <ac:chgData name="Ankita Dhone" userId="36b04203362324e1" providerId="Windows Live" clId="Web-{3ECC6324-A285-43A9-A743-F2DDAEFEF1BD}" dt="2020-06-17T10:34:24.866" v="2264"/>
          <ac:picMkLst>
            <pc:docMk/>
            <pc:sldMk cId="1433296189" sldId="263"/>
            <ac:picMk id="4" creationId="{6530E71F-18AF-4408-B6E2-C210AB84FAEA}"/>
          </ac:picMkLst>
        </pc:picChg>
      </pc:sldChg>
      <pc:sldChg chg="addSp modSp new mod setBg modShow">
        <pc:chgData name="Ankita Dhone" userId="36b04203362324e1" providerId="Windows Live" clId="Web-{3ECC6324-A285-43A9-A743-F2DDAEFEF1BD}" dt="2020-06-17T10:35:44.960" v="2274" actId="14100"/>
        <pc:sldMkLst>
          <pc:docMk/>
          <pc:sldMk cId="453993500" sldId="264"/>
        </pc:sldMkLst>
        <pc:spChg chg="mod">
          <ac:chgData name="Ankita Dhone" userId="36b04203362324e1" providerId="Windows Live" clId="Web-{3ECC6324-A285-43A9-A743-F2DDAEFEF1BD}" dt="2020-06-17T10:35:12.117" v="2266"/>
          <ac:spMkLst>
            <pc:docMk/>
            <pc:sldMk cId="453993500" sldId="264"/>
            <ac:spMk id="2" creationId="{B4A8F039-FBF2-4899-AFC8-E603ED0583FE}"/>
          </ac:spMkLst>
        </pc:spChg>
        <pc:spChg chg="mod">
          <ac:chgData name="Ankita Dhone" userId="36b04203362324e1" providerId="Windows Live" clId="Web-{3ECC6324-A285-43A9-A743-F2DDAEFEF1BD}" dt="2020-06-17T10:35:44.960" v="2274" actId="14100"/>
          <ac:spMkLst>
            <pc:docMk/>
            <pc:sldMk cId="453993500" sldId="264"/>
            <ac:spMk id="3" creationId="{861D4EA9-51EE-4BF0-B88E-00530C4B2334}"/>
          </ac:spMkLst>
        </pc:spChg>
        <pc:spChg chg="add">
          <ac:chgData name="Ankita Dhone" userId="36b04203362324e1" providerId="Windows Live" clId="Web-{3ECC6324-A285-43A9-A743-F2DDAEFEF1BD}" dt="2020-06-17T10:35:12.117" v="2266"/>
          <ac:spMkLst>
            <pc:docMk/>
            <pc:sldMk cId="453993500" sldId="264"/>
            <ac:spMk id="9" creationId="{CEB41C5C-0F34-4DDA-9D7C-5E717F35F60C}"/>
          </ac:spMkLst>
        </pc:spChg>
        <pc:picChg chg="add mod">
          <ac:chgData name="Ankita Dhone" userId="36b04203362324e1" providerId="Windows Live" clId="Web-{3ECC6324-A285-43A9-A743-F2DDAEFEF1BD}" dt="2020-06-17T10:35:12.117" v="2266"/>
          <ac:picMkLst>
            <pc:docMk/>
            <pc:sldMk cId="453993500" sldId="264"/>
            <ac:picMk id="4" creationId="{56E65419-A236-405F-BA50-78DE95E59AE4}"/>
          </ac:picMkLst>
        </pc:picChg>
        <pc:cxnChg chg="add">
          <ac:chgData name="Ankita Dhone" userId="36b04203362324e1" providerId="Windows Live" clId="Web-{3ECC6324-A285-43A9-A743-F2DDAEFEF1BD}" dt="2020-06-17T10:35:12.117" v="2266"/>
          <ac:cxnSpMkLst>
            <pc:docMk/>
            <pc:sldMk cId="453993500" sldId="264"/>
            <ac:cxnSpMk id="11" creationId="{57E1E5E6-F385-4E9C-B201-BA5BDE5CAD52}"/>
          </ac:cxnSpMkLst>
        </pc:cxnChg>
      </pc:sldChg>
      <pc:sldChg chg="addSp modSp new mod setBg setClrOvrMap modShow">
        <pc:chgData name="Ankita Dhone" userId="36b04203362324e1" providerId="Windows Live" clId="Web-{3ECC6324-A285-43A9-A743-F2DDAEFEF1BD}" dt="2020-06-17T09:37:55.702" v="1441" actId="20577"/>
        <pc:sldMkLst>
          <pc:docMk/>
          <pc:sldMk cId="1398039541" sldId="265"/>
        </pc:sldMkLst>
        <pc:spChg chg="mod">
          <ac:chgData name="Ankita Dhone" userId="36b04203362324e1" providerId="Windows Live" clId="Web-{3ECC6324-A285-43A9-A743-F2DDAEFEF1BD}" dt="2020-06-17T09:37:55.702" v="1441" actId="20577"/>
          <ac:spMkLst>
            <pc:docMk/>
            <pc:sldMk cId="1398039541" sldId="265"/>
            <ac:spMk id="2" creationId="{0AE6F33A-EF84-45F9-BA07-B2695D0DA869}"/>
          </ac:spMkLst>
        </pc:spChg>
        <pc:spChg chg="add">
          <ac:chgData name="Ankita Dhone" userId="36b04203362324e1" providerId="Windows Live" clId="Web-{3ECC6324-A285-43A9-A743-F2DDAEFEF1BD}" dt="2020-06-17T09:36:16.499" v="1396"/>
          <ac:spMkLst>
            <pc:docMk/>
            <pc:sldMk cId="1398039541" sldId="265"/>
            <ac:spMk id="7" creationId="{2A8AA5BC-4F7A-4226-8F99-6D824B226A97}"/>
          </ac:spMkLst>
        </pc:spChg>
        <pc:spChg chg="add">
          <ac:chgData name="Ankita Dhone" userId="36b04203362324e1" providerId="Windows Live" clId="Web-{3ECC6324-A285-43A9-A743-F2DDAEFEF1BD}" dt="2020-06-17T09:36:16.499" v="1396"/>
          <ac:spMkLst>
            <pc:docMk/>
            <pc:sldMk cId="1398039541" sldId="265"/>
            <ac:spMk id="9" creationId="{3E5445C6-DD42-4979-86FF-03730E8C6DB0}"/>
          </ac:spMkLst>
        </pc:spChg>
        <pc:cxnChg chg="add">
          <ac:chgData name="Ankita Dhone" userId="36b04203362324e1" providerId="Windows Live" clId="Web-{3ECC6324-A285-43A9-A743-F2DDAEFEF1BD}" dt="2020-06-17T09:36:16.499" v="1396"/>
          <ac:cxnSpMkLst>
            <pc:docMk/>
            <pc:sldMk cId="1398039541" sldId="265"/>
            <ac:cxnSpMk id="11" creationId="{45000665-DFC7-417E-8FD7-516A0F15C975}"/>
          </ac:cxnSpMkLst>
        </pc:cxnChg>
      </pc:sldChg>
    </pc:docChg>
  </pc:docChgLst>
  <pc:docChgLst>
    <pc:chgData name="Ankita Dhone" userId="36b04203362324e1" providerId="Windows Live" clId="Web-{075F5A64-55EA-4CE0-9FE9-7799EFA39365}"/>
    <pc:docChg chg="addSld modSld">
      <pc:chgData name="Ankita Dhone" userId="36b04203362324e1" providerId="Windows Live" clId="Web-{075F5A64-55EA-4CE0-9FE9-7799EFA39365}" dt="2020-06-17T11:41:06.191" v="581" actId="20577"/>
      <pc:docMkLst>
        <pc:docMk/>
      </pc:docMkLst>
      <pc:sldChg chg="modSp">
        <pc:chgData name="Ankita Dhone" userId="36b04203362324e1" providerId="Windows Live" clId="Web-{075F5A64-55EA-4CE0-9FE9-7799EFA39365}" dt="2020-06-17T11:34:08.436" v="295" actId="1076"/>
        <pc:sldMkLst>
          <pc:docMk/>
          <pc:sldMk cId="109857222" sldId="256"/>
        </pc:sldMkLst>
        <pc:spChg chg="mod">
          <ac:chgData name="Ankita Dhone" userId="36b04203362324e1" providerId="Windows Live" clId="Web-{075F5A64-55EA-4CE0-9FE9-7799EFA39365}" dt="2020-06-17T11:34:03.358" v="292" actId="20577"/>
          <ac:spMkLst>
            <pc:docMk/>
            <pc:sldMk cId="109857222" sldId="256"/>
            <ac:spMk id="2" creationId="{00000000-0000-0000-0000-000000000000}"/>
          </ac:spMkLst>
        </pc:spChg>
        <pc:picChg chg="mod">
          <ac:chgData name="Ankita Dhone" userId="36b04203362324e1" providerId="Windows Live" clId="Web-{075F5A64-55EA-4CE0-9FE9-7799EFA39365}" dt="2020-06-17T11:34:08.436" v="295" actId="1076"/>
          <ac:picMkLst>
            <pc:docMk/>
            <pc:sldMk cId="109857222" sldId="256"/>
            <ac:picMk id="4" creationId="{241F8F1C-9361-439E-90D6-4ABA987DD492}"/>
          </ac:picMkLst>
        </pc:picChg>
      </pc:sldChg>
      <pc:sldChg chg="modSp">
        <pc:chgData name="Ankita Dhone" userId="36b04203362324e1" providerId="Windows Live" clId="Web-{075F5A64-55EA-4CE0-9FE9-7799EFA39365}" dt="2020-06-17T11:33:52.451" v="289" actId="20577"/>
        <pc:sldMkLst>
          <pc:docMk/>
          <pc:sldMk cId="2906724165" sldId="257"/>
        </pc:sldMkLst>
        <pc:spChg chg="mod">
          <ac:chgData name="Ankita Dhone" userId="36b04203362324e1" providerId="Windows Live" clId="Web-{075F5A64-55EA-4CE0-9FE9-7799EFA39365}" dt="2020-06-17T11:33:52.451" v="289" actId="20577"/>
          <ac:spMkLst>
            <pc:docMk/>
            <pc:sldMk cId="2906724165" sldId="257"/>
            <ac:spMk id="2" creationId="{F550EDDA-D5D8-4725-BC90-EC28DA654438}"/>
          </ac:spMkLst>
        </pc:spChg>
        <pc:spChg chg="mod">
          <ac:chgData name="Ankita Dhone" userId="36b04203362324e1" providerId="Windows Live" clId="Web-{075F5A64-55EA-4CE0-9FE9-7799EFA39365}" dt="2020-06-17T11:29:00.573" v="13" actId="14100"/>
          <ac:spMkLst>
            <pc:docMk/>
            <pc:sldMk cId="2906724165" sldId="257"/>
            <ac:spMk id="3" creationId="{160CF77B-9676-4115-9C7D-3C67901DF320}"/>
          </ac:spMkLst>
        </pc:spChg>
        <pc:picChg chg="mod">
          <ac:chgData name="Ankita Dhone" userId="36b04203362324e1" providerId="Windows Live" clId="Web-{075F5A64-55EA-4CE0-9FE9-7799EFA39365}" dt="2020-06-17T11:28:55.385" v="12" actId="1076"/>
          <ac:picMkLst>
            <pc:docMk/>
            <pc:sldMk cId="2906724165" sldId="257"/>
            <ac:picMk id="4" creationId="{1207C890-FB32-41BE-884A-44FCCDF73C5A}"/>
          </ac:picMkLst>
        </pc:picChg>
      </pc:sldChg>
      <pc:sldChg chg="modSp">
        <pc:chgData name="Ankita Dhone" userId="36b04203362324e1" providerId="Windows Live" clId="Web-{075F5A64-55EA-4CE0-9FE9-7799EFA39365}" dt="2020-06-17T11:33:44.654" v="286" actId="20577"/>
        <pc:sldMkLst>
          <pc:docMk/>
          <pc:sldMk cId="3485944116" sldId="258"/>
        </pc:sldMkLst>
        <pc:spChg chg="mod">
          <ac:chgData name="Ankita Dhone" userId="36b04203362324e1" providerId="Windows Live" clId="Web-{075F5A64-55EA-4CE0-9FE9-7799EFA39365}" dt="2020-06-17T11:33:44.654" v="286" actId="20577"/>
          <ac:spMkLst>
            <pc:docMk/>
            <pc:sldMk cId="3485944116" sldId="258"/>
            <ac:spMk id="2" creationId="{A11A4BB2-5A53-4135-8F14-88D6474E002A}"/>
          </ac:spMkLst>
        </pc:spChg>
        <pc:spChg chg="mod">
          <ac:chgData name="Ankita Dhone" userId="36b04203362324e1" providerId="Windows Live" clId="Web-{075F5A64-55EA-4CE0-9FE9-7799EFA39365}" dt="2020-06-17T11:29:16.573" v="18" actId="20577"/>
          <ac:spMkLst>
            <pc:docMk/>
            <pc:sldMk cId="3485944116" sldId="258"/>
            <ac:spMk id="3" creationId="{A7B4E224-540B-4B16-B5BA-78DC985DC28D}"/>
          </ac:spMkLst>
        </pc:spChg>
      </pc:sldChg>
      <pc:sldChg chg="modSp">
        <pc:chgData name="Ankita Dhone" userId="36b04203362324e1" providerId="Windows Live" clId="Web-{075F5A64-55EA-4CE0-9FE9-7799EFA39365}" dt="2020-06-17T11:33:35.826" v="283" actId="20577"/>
        <pc:sldMkLst>
          <pc:docMk/>
          <pc:sldMk cId="2202913047" sldId="259"/>
        </pc:sldMkLst>
        <pc:spChg chg="mod">
          <ac:chgData name="Ankita Dhone" userId="36b04203362324e1" providerId="Windows Live" clId="Web-{075F5A64-55EA-4CE0-9FE9-7799EFA39365}" dt="2020-06-17T11:33:35.826" v="283" actId="20577"/>
          <ac:spMkLst>
            <pc:docMk/>
            <pc:sldMk cId="2202913047" sldId="259"/>
            <ac:spMk id="2" creationId="{B4C77BEB-12D7-43EF-B425-06C9C651AD8A}"/>
          </ac:spMkLst>
        </pc:spChg>
        <pc:spChg chg="mod">
          <ac:chgData name="Ankita Dhone" userId="36b04203362324e1" providerId="Windows Live" clId="Web-{075F5A64-55EA-4CE0-9FE9-7799EFA39365}" dt="2020-06-17T11:29:34.479" v="27" actId="20577"/>
          <ac:spMkLst>
            <pc:docMk/>
            <pc:sldMk cId="2202913047" sldId="259"/>
            <ac:spMk id="3" creationId="{886F7837-7F16-4F1F-BA99-5FC79DF479AC}"/>
          </ac:spMkLst>
        </pc:spChg>
      </pc:sldChg>
      <pc:sldChg chg="modSp">
        <pc:chgData name="Ankita Dhone" userId="36b04203362324e1" providerId="Windows Live" clId="Web-{075F5A64-55EA-4CE0-9FE9-7799EFA39365}" dt="2020-06-17T11:33:25.498" v="280" actId="20577"/>
        <pc:sldMkLst>
          <pc:docMk/>
          <pc:sldMk cId="1223469811" sldId="260"/>
        </pc:sldMkLst>
        <pc:spChg chg="mod">
          <ac:chgData name="Ankita Dhone" userId="36b04203362324e1" providerId="Windows Live" clId="Web-{075F5A64-55EA-4CE0-9FE9-7799EFA39365}" dt="2020-06-17T11:33:25.498" v="280" actId="20577"/>
          <ac:spMkLst>
            <pc:docMk/>
            <pc:sldMk cId="1223469811" sldId="260"/>
            <ac:spMk id="2" creationId="{AE8D5C2E-434B-4018-9472-55DC19AB1A38}"/>
          </ac:spMkLst>
        </pc:spChg>
        <pc:spChg chg="mod">
          <ac:chgData name="Ankita Dhone" userId="36b04203362324e1" providerId="Windows Live" clId="Web-{075F5A64-55EA-4CE0-9FE9-7799EFA39365}" dt="2020-06-17T11:31:05.340" v="195" actId="20577"/>
          <ac:spMkLst>
            <pc:docMk/>
            <pc:sldMk cId="1223469811" sldId="260"/>
            <ac:spMk id="3" creationId="{9F542C3B-3982-42BF-BCE7-E98CF165F0F2}"/>
          </ac:spMkLst>
        </pc:spChg>
      </pc:sldChg>
      <pc:sldChg chg="modSp">
        <pc:chgData name="Ankita Dhone" userId="36b04203362324e1" providerId="Windows Live" clId="Web-{075F5A64-55EA-4CE0-9FE9-7799EFA39365}" dt="2020-06-17T11:33:17.935" v="277" actId="20577"/>
        <pc:sldMkLst>
          <pc:docMk/>
          <pc:sldMk cId="2482891509" sldId="261"/>
        </pc:sldMkLst>
        <pc:spChg chg="mod">
          <ac:chgData name="Ankita Dhone" userId="36b04203362324e1" providerId="Windows Live" clId="Web-{075F5A64-55EA-4CE0-9FE9-7799EFA39365}" dt="2020-06-17T11:33:17.935" v="277" actId="20577"/>
          <ac:spMkLst>
            <pc:docMk/>
            <pc:sldMk cId="2482891509" sldId="261"/>
            <ac:spMk id="2" creationId="{0A21EFEF-1169-4138-A1A3-15F00ACFC48B}"/>
          </ac:spMkLst>
        </pc:spChg>
        <pc:spChg chg="mod">
          <ac:chgData name="Ankita Dhone" userId="36b04203362324e1" providerId="Windows Live" clId="Web-{075F5A64-55EA-4CE0-9FE9-7799EFA39365}" dt="2020-06-17T11:33:02.310" v="274" actId="14100"/>
          <ac:spMkLst>
            <pc:docMk/>
            <pc:sldMk cId="2482891509" sldId="261"/>
            <ac:spMk id="3" creationId="{FCEE59A8-9F3E-46DA-BA14-A2A11C0333AE}"/>
          </ac:spMkLst>
        </pc:spChg>
        <pc:picChg chg="mod">
          <ac:chgData name="Ankita Dhone" userId="36b04203362324e1" providerId="Windows Live" clId="Web-{075F5A64-55EA-4CE0-9FE9-7799EFA39365}" dt="2020-06-17T11:32:53.169" v="272" actId="1076"/>
          <ac:picMkLst>
            <pc:docMk/>
            <pc:sldMk cId="2482891509" sldId="261"/>
            <ac:picMk id="4" creationId="{707D8DC8-99CE-4860-9ADB-68EFEB73682E}"/>
          </ac:picMkLst>
        </pc:picChg>
      </pc:sldChg>
      <pc:sldChg chg="modSp">
        <pc:chgData name="Ankita Dhone" userId="36b04203362324e1" providerId="Windows Live" clId="Web-{075F5A64-55EA-4CE0-9FE9-7799EFA39365}" dt="2020-06-17T11:37:00.251" v="488" actId="20577"/>
        <pc:sldMkLst>
          <pc:docMk/>
          <pc:sldMk cId="4232230105" sldId="262"/>
        </pc:sldMkLst>
        <pc:spChg chg="mod">
          <ac:chgData name="Ankita Dhone" userId="36b04203362324e1" providerId="Windows Live" clId="Web-{075F5A64-55EA-4CE0-9FE9-7799EFA39365}" dt="2020-06-17T11:34:22.092" v="302" actId="20577"/>
          <ac:spMkLst>
            <pc:docMk/>
            <pc:sldMk cId="4232230105" sldId="262"/>
            <ac:spMk id="2" creationId="{92CFA877-7A87-458C-AEA3-6B6A464C4E60}"/>
          </ac:spMkLst>
        </pc:spChg>
        <pc:spChg chg="mod">
          <ac:chgData name="Ankita Dhone" userId="36b04203362324e1" providerId="Windows Live" clId="Web-{075F5A64-55EA-4CE0-9FE9-7799EFA39365}" dt="2020-06-17T11:37:00.251" v="488" actId="20577"/>
          <ac:spMkLst>
            <pc:docMk/>
            <pc:sldMk cId="4232230105" sldId="262"/>
            <ac:spMk id="3" creationId="{944541D7-B607-4755-8243-1D8B51AE4A8D}"/>
          </ac:spMkLst>
        </pc:spChg>
      </pc:sldChg>
      <pc:sldChg chg="modSp">
        <pc:chgData name="Ankita Dhone" userId="36b04203362324e1" providerId="Windows Live" clId="Web-{075F5A64-55EA-4CE0-9FE9-7799EFA39365}" dt="2020-06-17T11:37:45.532" v="532" actId="20577"/>
        <pc:sldMkLst>
          <pc:docMk/>
          <pc:sldMk cId="1433296189" sldId="263"/>
        </pc:sldMkLst>
        <pc:spChg chg="mod">
          <ac:chgData name="Ankita Dhone" userId="36b04203362324e1" providerId="Windows Live" clId="Web-{075F5A64-55EA-4CE0-9FE9-7799EFA39365}" dt="2020-06-17T11:37:45.532" v="532" actId="20577"/>
          <ac:spMkLst>
            <pc:docMk/>
            <pc:sldMk cId="1433296189" sldId="263"/>
            <ac:spMk id="3" creationId="{DE030ECC-ED15-466D-8E3C-9D0B6545E265}"/>
          </ac:spMkLst>
        </pc:spChg>
      </pc:sldChg>
      <pc:sldChg chg="modSp">
        <pc:chgData name="Ankita Dhone" userId="36b04203362324e1" providerId="Windows Live" clId="Web-{075F5A64-55EA-4CE0-9FE9-7799EFA39365}" dt="2020-06-17T11:39:58.565" v="562" actId="20577"/>
        <pc:sldMkLst>
          <pc:docMk/>
          <pc:sldMk cId="453993500" sldId="264"/>
        </pc:sldMkLst>
        <pc:spChg chg="mod">
          <ac:chgData name="Ankita Dhone" userId="36b04203362324e1" providerId="Windows Live" clId="Web-{075F5A64-55EA-4CE0-9FE9-7799EFA39365}" dt="2020-06-17T11:38:59.174" v="556" actId="1076"/>
          <ac:spMkLst>
            <pc:docMk/>
            <pc:sldMk cId="453993500" sldId="264"/>
            <ac:spMk id="2" creationId="{B4A8F039-FBF2-4899-AFC8-E603ED0583FE}"/>
          </ac:spMkLst>
        </pc:spChg>
        <pc:spChg chg="mod">
          <ac:chgData name="Ankita Dhone" userId="36b04203362324e1" providerId="Windows Live" clId="Web-{075F5A64-55EA-4CE0-9FE9-7799EFA39365}" dt="2020-06-17T11:39:58.565" v="562" actId="20577"/>
          <ac:spMkLst>
            <pc:docMk/>
            <pc:sldMk cId="453993500" sldId="264"/>
            <ac:spMk id="3" creationId="{861D4EA9-51EE-4BF0-B88E-00530C4B2334}"/>
          </ac:spMkLst>
        </pc:spChg>
      </pc:sldChg>
      <pc:sldChg chg="modSp new">
        <pc:chgData name="Ankita Dhone" userId="36b04203362324e1" providerId="Windows Live" clId="Web-{075F5A64-55EA-4CE0-9FE9-7799EFA39365}" dt="2020-06-17T11:41:05.035" v="579" actId="20577"/>
        <pc:sldMkLst>
          <pc:docMk/>
          <pc:sldMk cId="1504036660" sldId="266"/>
        </pc:sldMkLst>
        <pc:spChg chg="mod">
          <ac:chgData name="Ankita Dhone" userId="36b04203362324e1" providerId="Windows Live" clId="Web-{075F5A64-55EA-4CE0-9FE9-7799EFA39365}" dt="2020-06-17T11:41:05.035" v="579" actId="20577"/>
          <ac:spMkLst>
            <pc:docMk/>
            <pc:sldMk cId="1504036660" sldId="266"/>
            <ac:spMk id="2" creationId="{B4606627-0C2B-4DD2-B116-70ECD5B48E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5.pn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7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12.pn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41F8F1C-9361-439E-90D6-4ABA987DD4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20" y="28756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cs typeface="Calibri Light"/>
              </a:rPr>
              <a:t>YOGA TO FIGHT &amp; WIN AGAINST COVID-19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1700">
                <a:solidFill>
                  <a:srgbClr val="FFFFFF"/>
                </a:solidFill>
                <a:cs typeface="Calibri"/>
              </a:rPr>
              <a:t>Ankita Dhone</a:t>
            </a:r>
          </a:p>
          <a:p>
            <a:r>
              <a:rPr lang="en-GB" sz="1700">
                <a:solidFill>
                  <a:srgbClr val="FFFFFF"/>
                </a:solidFill>
                <a:cs typeface="Calibri"/>
              </a:rPr>
              <a:t>Physical Education Director</a:t>
            </a:r>
          </a:p>
          <a:p>
            <a:r>
              <a:rPr lang="en-GB" sz="1700">
                <a:solidFill>
                  <a:srgbClr val="FFFFFF"/>
                </a:solidFill>
                <a:cs typeface="Calibri"/>
              </a:rPr>
              <a:t>I²IT, Hinjawadi, Pune 411057</a:t>
            </a:r>
          </a:p>
        </p:txBody>
      </p:sp>
      <p:pic>
        <p:nvPicPr>
          <p:cNvPr id="5" name="Picture 5" descr="A picture containing computer, star&#10;&#10;Description generated with very high confidence">
            <a:extLst>
              <a:ext uri="{FF2B5EF4-FFF2-40B4-BE49-F238E27FC236}">
                <a16:creationId xmlns:a16="http://schemas.microsoft.com/office/drawing/2014/main" id="{B66BDC26-983E-42CD-9AD0-2579E4049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4551" y="-2336"/>
            <a:ext cx="27432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E6F33A-EF84-45F9-BA07-B2695D0D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latin typeface="+mj-lt"/>
                <a:ea typeface="+mj-ea"/>
                <a:cs typeface="+mj-cs"/>
              </a:rPr>
              <a:t>Yoga </a:t>
            </a:r>
            <a:r>
              <a:rPr lang="en-US" sz="5800" dirty="0"/>
              <a:t>is </a:t>
            </a:r>
            <a:r>
              <a:rPr lang="en-US" sz="5800" kern="1200" dirty="0">
                <a:latin typeface="+mj-lt"/>
                <a:ea typeface="+mj-ea"/>
                <a:cs typeface="+mj-cs"/>
              </a:rPr>
              <a:t>a Lifestyle and not </a:t>
            </a:r>
            <a:r>
              <a:rPr lang="en-US" sz="5800" dirty="0"/>
              <a:t>just the</a:t>
            </a:r>
            <a:r>
              <a:rPr lang="en-US" sz="5800" kern="1200" dirty="0">
                <a:latin typeface="+mj-lt"/>
                <a:ea typeface="+mj-ea"/>
                <a:cs typeface="+mj-cs"/>
              </a:rPr>
              <a:t> part of physical activity</a:t>
            </a:r>
            <a:r>
              <a:rPr lang="en-US" sz="5800" dirty="0"/>
              <a:t>.</a:t>
            </a:r>
            <a:endParaRPr lang="en-US" sz="5800" kern="1200" dirty="0"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039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6627-0C2B-4DD2-B116-70ECD5B4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219" y="2564861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  <a:cs typeface="Calibri Ligh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50403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550EDDA-D5D8-4725-BC90-EC28DA65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04" y="630409"/>
            <a:ext cx="1030652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err="1">
                <a:solidFill>
                  <a:srgbClr val="FFFFFF"/>
                </a:solidFill>
                <a:cs typeface="Calibri Light"/>
              </a:rPr>
              <a:t>Shuddhikriya</a:t>
            </a:r>
            <a:endParaRPr lang="en-GB" sz="4000" b="1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F77B-9676-4115-9C7D-3C67901DF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" y="2494450"/>
            <a:ext cx="6957769" cy="436829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200" dirty="0" err="1">
                <a:cs typeface="Calibri"/>
              </a:rPr>
              <a:t>Kapalbhati</a:t>
            </a:r>
            <a:r>
              <a:rPr lang="en-GB" sz="3200" dirty="0">
                <a:cs typeface="Calibri"/>
              </a:rPr>
              <a:t> (Breath of Fire)</a:t>
            </a:r>
          </a:p>
          <a:p>
            <a:r>
              <a:rPr lang="en-GB" sz="3200" dirty="0">
                <a:cs typeface="Calibri"/>
              </a:rPr>
              <a:t>It is the continuous exhalations after emptying the lungs completely. It helps in removing out old air with filling fresh air from the surrounding. </a:t>
            </a:r>
          </a:p>
          <a:p>
            <a:r>
              <a:rPr lang="en-GB" sz="3200" dirty="0">
                <a:cs typeface="Calibri"/>
              </a:rPr>
              <a:t>It enhance gases exchange process properly (Internal Breathing)</a:t>
            </a:r>
          </a:p>
          <a:p>
            <a:r>
              <a:rPr lang="en-GB" sz="3200" dirty="0">
                <a:cs typeface="Calibri"/>
              </a:rPr>
              <a:t>This activity Strengthen Lungs, increase lung capacity.</a:t>
            </a:r>
          </a:p>
        </p:txBody>
      </p:sp>
      <p:pic>
        <p:nvPicPr>
          <p:cNvPr id="4" name="Picture 4" descr="A drawing of a person&#10;&#10;Description generated with high confidence">
            <a:extLst>
              <a:ext uri="{FF2B5EF4-FFF2-40B4-BE49-F238E27FC236}">
                <a16:creationId xmlns:a16="http://schemas.microsoft.com/office/drawing/2014/main" id="{1207C890-FB32-41BE-884A-44FCCDF73C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24" r="12766" b="-1"/>
          <a:stretch/>
        </p:blipFill>
        <p:spPr>
          <a:xfrm>
            <a:off x="7249081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A4BB2-5A53-4135-8F14-88D6474E0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723578"/>
            <a:ext cx="3387106" cy="1645501"/>
          </a:xfrm>
        </p:spPr>
        <p:txBody>
          <a:bodyPr>
            <a:normAutofit/>
          </a:bodyPr>
          <a:lstStyle/>
          <a:p>
            <a:r>
              <a:rPr lang="en-GB" b="1" dirty="0">
                <a:cs typeface="Calibri Light"/>
              </a:rPr>
              <a:t>ASANAS</a:t>
            </a:r>
            <a:endParaRPr lang="en-GB" b="1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E224-540B-4B16-B5BA-78DC985DC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548467"/>
            <a:ext cx="3387105" cy="36284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 err="1">
                <a:cs typeface="Calibri"/>
              </a:rPr>
              <a:t>Bhujangasana</a:t>
            </a:r>
            <a:endParaRPr lang="en-GB" sz="3200" dirty="0">
              <a:cs typeface="Calibri"/>
            </a:endParaRPr>
          </a:p>
          <a:p>
            <a:r>
              <a:rPr lang="en-GB" sz="3200" dirty="0" err="1">
                <a:cs typeface="Calibri"/>
              </a:rPr>
              <a:t>Chakrasana</a:t>
            </a:r>
            <a:endParaRPr lang="en-GB" sz="3200" dirty="0">
              <a:cs typeface="Calibri"/>
            </a:endParaRPr>
          </a:p>
          <a:p>
            <a:r>
              <a:rPr lang="en-GB" sz="3200" dirty="0" err="1">
                <a:cs typeface="Calibri"/>
              </a:rPr>
              <a:t>Ushtrasana</a:t>
            </a:r>
            <a:endParaRPr lang="en-GB" sz="3200" dirty="0">
              <a:cs typeface="Calibri"/>
            </a:endParaRPr>
          </a:p>
          <a:p>
            <a:r>
              <a:rPr lang="en-GB" sz="3200" dirty="0" err="1">
                <a:cs typeface="Calibri"/>
              </a:rPr>
              <a:t>Anjaneyasana</a:t>
            </a:r>
            <a:endParaRPr lang="en-GB" sz="3200" dirty="0">
              <a:cs typeface="Calibri"/>
            </a:endParaRPr>
          </a:p>
          <a:p>
            <a:pPr marL="0" indent="0">
              <a:buNone/>
            </a:pPr>
            <a:endParaRPr lang="en-GB" sz="3200" dirty="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B6D9F6-3E47-45AD-8461-718A3C87E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8409" y="0"/>
            <a:ext cx="7653591" cy="68580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B16A00-A549-4B07-B8C2-4B3A966D9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321732"/>
            <a:ext cx="4111054" cy="3674848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D10902B4-835C-4861-8CFF-EA11BDD41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463" y="1092953"/>
            <a:ext cx="3775899" cy="21239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3B86BAE-87B4-4192-ABB2-627FFC965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21732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5144A79-0566-468C-9758-70EB027E2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9639" y="1147204"/>
            <a:ext cx="2438503" cy="1371657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2BB4F03-4463-45CC-89A7-8E03412E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4155753"/>
            <a:ext cx="4111054" cy="2380509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2" descr="A picture containing game&#10;&#10;Description generated with very high confidence">
            <a:extLst>
              <a:ext uri="{FF2B5EF4-FFF2-40B4-BE49-F238E27FC236}">
                <a16:creationId xmlns:a16="http://schemas.microsoft.com/office/drawing/2014/main" id="{7249EFCA-0045-4F46-87E1-3C94C201F9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1364" y="4318312"/>
            <a:ext cx="3672096" cy="2065554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80E1AEAE-1F52-4C29-925C-27738417E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509431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10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E55ED7B0-7423-450A-B4BB-5B9FB74F0F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9639" y="4341252"/>
            <a:ext cx="2438503" cy="137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44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93775" y="478232"/>
            <a:ext cx="5809306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C77BEB-12D7-43EF-B425-06C9C651A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446" y="1053711"/>
            <a:ext cx="4933490" cy="142444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FF"/>
                </a:solidFill>
                <a:cs typeface="Calibri Light"/>
              </a:rPr>
              <a:t>PRANAYAM</a:t>
            </a:r>
            <a:endParaRPr lang="en-GB" sz="4000" b="1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9782" y="2639023"/>
            <a:ext cx="4800600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F7837-7F16-4F1F-BA99-5FC79DF47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447" y="2799889"/>
            <a:ext cx="4933490" cy="29875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 err="1">
                <a:solidFill>
                  <a:srgbClr val="FFFFFF"/>
                </a:solidFill>
                <a:cs typeface="Calibri"/>
              </a:rPr>
              <a:t>Nadi</a:t>
            </a:r>
            <a:r>
              <a:rPr lang="en-GB" sz="3200" dirty="0">
                <a:solidFill>
                  <a:srgbClr val="FFFFFF"/>
                </a:solidFill>
                <a:cs typeface="Calibri"/>
              </a:rPr>
              <a:t> </a:t>
            </a:r>
            <a:r>
              <a:rPr lang="en-GB" sz="3200" dirty="0" err="1">
                <a:solidFill>
                  <a:srgbClr val="FFFFFF"/>
                </a:solidFill>
                <a:cs typeface="Calibri"/>
              </a:rPr>
              <a:t>Shodhan</a:t>
            </a:r>
            <a:endParaRPr lang="en-GB" sz="3200" dirty="0">
              <a:solidFill>
                <a:srgbClr val="FFFFFF"/>
              </a:solidFill>
              <a:cs typeface="Calibri"/>
            </a:endParaRPr>
          </a:p>
          <a:p>
            <a:r>
              <a:rPr lang="en-GB" sz="3200" dirty="0" err="1">
                <a:solidFill>
                  <a:srgbClr val="FFFFFF"/>
                </a:solidFill>
                <a:cs typeface="Calibri"/>
              </a:rPr>
              <a:t>Anulom</a:t>
            </a:r>
            <a:r>
              <a:rPr lang="en-GB" sz="3200" dirty="0">
                <a:solidFill>
                  <a:srgbClr val="FFFFFF"/>
                </a:solidFill>
                <a:cs typeface="Calibri"/>
              </a:rPr>
              <a:t> </a:t>
            </a:r>
            <a:r>
              <a:rPr lang="en-GB" sz="3200" dirty="0" err="1">
                <a:solidFill>
                  <a:srgbClr val="FFFFFF"/>
                </a:solidFill>
                <a:cs typeface="Calibri"/>
              </a:rPr>
              <a:t>Vilom</a:t>
            </a:r>
            <a:endParaRPr lang="en-GB">
              <a:solidFill>
                <a:srgbClr val="FFFFFF"/>
              </a:solidFill>
              <a:cs typeface="Calibri"/>
            </a:endParaRPr>
          </a:p>
        </p:txBody>
      </p:sp>
      <p:pic>
        <p:nvPicPr>
          <p:cNvPr id="7" name="Picture 7" descr="A close up of a map&#10;&#10;Description generated with high confidence">
            <a:extLst>
              <a:ext uri="{FF2B5EF4-FFF2-40B4-BE49-F238E27FC236}">
                <a16:creationId xmlns:a16="http://schemas.microsoft.com/office/drawing/2014/main" id="{86C14995-4E4B-434C-BB54-6A2B7E5E3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4" y="467773"/>
            <a:ext cx="4855464" cy="2731198"/>
          </a:xfrm>
          <a:prstGeom prst="rect">
            <a:avLst/>
          </a:prstGeom>
        </p:spPr>
      </p:pic>
      <p:pic>
        <p:nvPicPr>
          <p:cNvPr id="6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8B20F3B4-67B0-4370-9667-C447A126B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73" y="3686461"/>
            <a:ext cx="4855464" cy="273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91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8D5C2E-434B-4018-9472-55DC19A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cs typeface="Calibri Light"/>
              </a:rPr>
              <a:t>MASSAGE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2C3B-3982-42BF-BCE7-E98CF165F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 dirty="0">
                <a:solidFill>
                  <a:schemeClr val="bg1"/>
                </a:solidFill>
                <a:cs typeface="Calibri"/>
              </a:rPr>
              <a:t>Gentle Massage to base of the Sternum, clockwise and anticlockwise with gentle breathing.</a:t>
            </a:r>
          </a:p>
          <a:p>
            <a:r>
              <a:rPr lang="en-GB" sz="3600" dirty="0">
                <a:solidFill>
                  <a:schemeClr val="bg1"/>
                </a:solidFill>
                <a:cs typeface="Calibri"/>
              </a:rPr>
              <a:t>Sternum is the Breastbone.</a:t>
            </a:r>
          </a:p>
          <a:p>
            <a:r>
              <a:rPr lang="en-GB" sz="3600" dirty="0">
                <a:solidFill>
                  <a:schemeClr val="bg1"/>
                </a:solidFill>
                <a:cs typeface="Calibri"/>
              </a:rPr>
              <a:t>Massage on the naked portion with finger tips.</a:t>
            </a:r>
          </a:p>
          <a:p>
            <a:r>
              <a:rPr lang="en-GB" sz="3600" dirty="0">
                <a:solidFill>
                  <a:schemeClr val="bg1"/>
                </a:solidFill>
                <a:cs typeface="Calibri"/>
              </a:rPr>
              <a:t>Use Powder or oil for uninterrupted friction.</a:t>
            </a:r>
          </a:p>
          <a:p>
            <a:endParaRPr lang="en-GB" sz="36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346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21EFEF-1169-4138-A1A3-15F00ACF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FFFF"/>
                </a:solidFill>
                <a:cs typeface="Calibri Light"/>
              </a:rPr>
              <a:t>BANDHA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E59A8-9F3E-46DA-BA14-A2A11C033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87" y="2264413"/>
            <a:ext cx="6627092" cy="44689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3200" dirty="0" err="1">
                <a:cs typeface="Calibri"/>
              </a:rPr>
              <a:t>Mulabandha</a:t>
            </a:r>
            <a:r>
              <a:rPr lang="en-GB" sz="3200" dirty="0">
                <a:cs typeface="Calibri"/>
              </a:rPr>
              <a:t> is contracting the anal muscles upward. Root Chakra is present there.</a:t>
            </a:r>
          </a:p>
          <a:p>
            <a:r>
              <a:rPr lang="en-GB" sz="3200" dirty="0">
                <a:cs typeface="Calibri"/>
              </a:rPr>
              <a:t>To be done throughout the session wherever possible and compulsorily during Meditation and Instructions.</a:t>
            </a:r>
            <a:endParaRPr lang="en-GB" dirty="0"/>
          </a:p>
          <a:p>
            <a:r>
              <a:rPr lang="en-GB" sz="3200" dirty="0" err="1">
                <a:cs typeface="Calibri"/>
              </a:rPr>
              <a:t>Mulbandha</a:t>
            </a:r>
            <a:r>
              <a:rPr lang="en-GB" sz="3200" dirty="0">
                <a:cs typeface="Calibri"/>
              </a:rPr>
              <a:t> restores Apana Vayu which disturbs the sleeping KUNDALINI, helps in Kundalini activation.</a:t>
            </a:r>
          </a:p>
        </p:txBody>
      </p:sp>
      <p:pic>
        <p:nvPicPr>
          <p:cNvPr id="4" name="Picture 4" descr="A picture containing shirt&#10;&#10;Description generated with very high confidence">
            <a:extLst>
              <a:ext uri="{FF2B5EF4-FFF2-40B4-BE49-F238E27FC236}">
                <a16:creationId xmlns:a16="http://schemas.microsoft.com/office/drawing/2014/main" id="{707D8DC8-99CE-4860-9ADB-68EFEB7368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69" r="12021" b="-1"/>
          <a:stretch/>
        </p:blipFill>
        <p:spPr>
          <a:xfrm>
            <a:off x="6846515" y="2535508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89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FA877-7A87-458C-AEA3-6B6A464C4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en-GB" sz="4000" b="1" dirty="0">
                <a:cs typeface="Calibri Light"/>
              </a:rPr>
              <a:t>MUDRA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541D7-B607-4755-8243-1D8B51AE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5" y="2121762"/>
            <a:ext cx="6204984" cy="362691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sz="3600" u="sng" dirty="0" err="1">
                <a:cs typeface="Calibri"/>
              </a:rPr>
              <a:t>Hridaya</a:t>
            </a:r>
            <a:r>
              <a:rPr lang="en-GB" sz="3600" u="sng" dirty="0">
                <a:cs typeface="Calibri"/>
              </a:rPr>
              <a:t> Mudra</a:t>
            </a:r>
            <a:r>
              <a:rPr lang="en-GB" sz="3600" dirty="0"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en-GB" sz="3600" dirty="0" err="1">
                <a:cs typeface="Calibri"/>
              </a:rPr>
              <a:t>Hridaya</a:t>
            </a:r>
            <a:r>
              <a:rPr lang="en-GB" sz="3600" dirty="0">
                <a:cs typeface="Calibri"/>
              </a:rPr>
              <a:t> Mudra helps in activating </a:t>
            </a:r>
            <a:r>
              <a:rPr lang="en-GB" sz="3600" dirty="0" err="1">
                <a:cs typeface="Calibri"/>
              </a:rPr>
              <a:t>Anahat</a:t>
            </a:r>
            <a:r>
              <a:rPr lang="en-GB" sz="3600" dirty="0">
                <a:cs typeface="Calibri"/>
              </a:rPr>
              <a:t> Chakra.</a:t>
            </a:r>
          </a:p>
          <a:p>
            <a:r>
              <a:rPr lang="en-GB" sz="3600" u="sng" dirty="0">
                <a:cs typeface="Calibri"/>
              </a:rPr>
              <a:t>Anjali Mudra</a:t>
            </a:r>
          </a:p>
          <a:p>
            <a:pPr marL="0" indent="0">
              <a:buNone/>
            </a:pPr>
            <a:r>
              <a:rPr lang="en-GB" sz="3600" dirty="0">
                <a:cs typeface="Calibri"/>
              </a:rPr>
              <a:t>Anjali Mudra should be done with thumbs joined and gently pressing the base of the Sternum</a:t>
            </a:r>
          </a:p>
        </p:txBody>
      </p:sp>
      <p:pic>
        <p:nvPicPr>
          <p:cNvPr id="4" name="Picture 4" descr="A close up of a hand&#10;&#10;Description generated with very high confidence">
            <a:extLst>
              <a:ext uri="{FF2B5EF4-FFF2-40B4-BE49-F238E27FC236}">
                <a16:creationId xmlns:a16="http://schemas.microsoft.com/office/drawing/2014/main" id="{D08023D9-EE51-4886-9300-7FD3C40EB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9551" y="312982"/>
            <a:ext cx="4042409" cy="2273854"/>
          </a:xfrm>
          <a:prstGeom prst="rect">
            <a:avLst/>
          </a:prstGeom>
        </p:spPr>
      </p:pic>
      <p:pic>
        <p:nvPicPr>
          <p:cNvPr id="5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BD00E16-0C99-42A1-A425-2942CA330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551" y="3386494"/>
            <a:ext cx="4042410" cy="227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3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D8AAF3-51C4-40CC-BB3C-BDE3B1831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  <a:cs typeface="Calibri Light"/>
              </a:rPr>
              <a:t>MEDITATION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0ECC-ED15-466D-8E3C-9D0B6545E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319" y="3026412"/>
            <a:ext cx="5074337" cy="35631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>
                <a:cs typeface="Calibri"/>
              </a:rPr>
              <a:t>Meditate with recitation of Bij Mantra 'YAM'</a:t>
            </a:r>
          </a:p>
          <a:p>
            <a:r>
              <a:rPr lang="en-GB" sz="3200" dirty="0">
                <a:cs typeface="Calibri"/>
              </a:rPr>
              <a:t>While meditating keep the focus at the base of the heart.</a:t>
            </a:r>
          </a:p>
          <a:p>
            <a:r>
              <a:rPr lang="en-GB" sz="3200" dirty="0">
                <a:cs typeface="Calibri"/>
              </a:rPr>
              <a:t>Use </a:t>
            </a:r>
            <a:r>
              <a:rPr lang="en-GB" sz="3200" dirty="0" err="1">
                <a:cs typeface="Calibri"/>
              </a:rPr>
              <a:t>Hriday</a:t>
            </a:r>
            <a:r>
              <a:rPr lang="en-GB" sz="3200" dirty="0">
                <a:cs typeface="Calibri"/>
              </a:rPr>
              <a:t> Mudra During Meditation.</a:t>
            </a:r>
          </a:p>
        </p:txBody>
      </p:sp>
      <p:pic>
        <p:nvPicPr>
          <p:cNvPr id="4" name="Picture 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530E71F-18AF-4408-B6E2-C210AB84FA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91" r="-1" b="-1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9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8F039-FBF2-4899-AFC8-E603ED058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605" y="381471"/>
            <a:ext cx="3822192" cy="1344975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chemeClr val="bg1"/>
                </a:solidFill>
                <a:cs typeface="Calibri Light"/>
              </a:rPr>
              <a:t>INSTRUCTIONS TO THE BODY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D4EA9-51EE-4BF0-B88E-00530C4B2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082" y="2380556"/>
            <a:ext cx="4253513" cy="434810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GB" sz="2400" dirty="0">
                <a:solidFill>
                  <a:schemeClr val="bg1"/>
                </a:solidFill>
                <a:cs typeface="Calibri"/>
              </a:rPr>
              <a:t>Oh THYMUS wake up. You need to regenerate now as my body needs you, you are a part my body. You are required to get activated again in order to meet further challenges by providing regular production of updated T-Cells throughout my life.</a:t>
            </a:r>
            <a:endParaRPr lang="en-US"/>
          </a:p>
          <a:p>
            <a:pPr algn="just"/>
            <a:r>
              <a:rPr lang="en-GB" sz="2400" dirty="0">
                <a:solidFill>
                  <a:schemeClr val="bg1"/>
                </a:solidFill>
                <a:cs typeface="Calibri"/>
              </a:rPr>
              <a:t>Use Anjali Mudra here.</a:t>
            </a:r>
          </a:p>
        </p:txBody>
      </p:sp>
      <p:pic>
        <p:nvPicPr>
          <p:cNvPr id="4" name="Picture 4" descr="A picture containing underwear&#10;&#10;Description generated with very high confidence">
            <a:extLst>
              <a:ext uri="{FF2B5EF4-FFF2-40B4-BE49-F238E27FC236}">
                <a16:creationId xmlns:a16="http://schemas.microsoft.com/office/drawing/2014/main" id="{56E65419-A236-405F-BA50-78DE95E59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716" y="1495967"/>
            <a:ext cx="6596652" cy="371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9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YOGA TO FIGHT &amp; WIN AGAINST COVID-19</vt:lpstr>
      <vt:lpstr>Shuddhikriya</vt:lpstr>
      <vt:lpstr>ASANAS</vt:lpstr>
      <vt:lpstr>PRANAYAM</vt:lpstr>
      <vt:lpstr>MASSAGE</vt:lpstr>
      <vt:lpstr>BANDHA</vt:lpstr>
      <vt:lpstr>MUDRA</vt:lpstr>
      <vt:lpstr>MEDITATION</vt:lpstr>
      <vt:lpstr>INSTRUCTIONS TO THE BODY</vt:lpstr>
      <vt:lpstr>Yoga is a Lifestyle and not just the part of physical activity.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480</cp:revision>
  <dcterms:created xsi:type="dcterms:W3CDTF">2020-06-17T09:17:32Z</dcterms:created>
  <dcterms:modified xsi:type="dcterms:W3CDTF">2020-06-17T11:41:10Z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452615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