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  <p:sldMasterId id="2147483732" r:id="rId2"/>
  </p:sldMasterIdLst>
  <p:notesMasterIdLst>
    <p:notesMasterId r:id="rId15"/>
  </p:notesMasterIdLst>
  <p:sldIdLst>
    <p:sldId id="261" r:id="rId3"/>
    <p:sldId id="263" r:id="rId4"/>
    <p:sldId id="264" r:id="rId5"/>
    <p:sldId id="265" r:id="rId6"/>
    <p:sldId id="285" r:id="rId7"/>
    <p:sldId id="287" r:id="rId8"/>
    <p:sldId id="288" r:id="rId9"/>
    <p:sldId id="289" r:id="rId10"/>
    <p:sldId id="290" r:id="rId11"/>
    <p:sldId id="291" r:id="rId12"/>
    <p:sldId id="292" r:id="rId13"/>
    <p:sldId id="27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98" autoAdjust="0"/>
    <p:restoredTop sz="99216" autoAdjust="0"/>
  </p:normalViewPr>
  <p:slideViewPr>
    <p:cSldViewPr>
      <p:cViewPr varScale="1">
        <p:scale>
          <a:sx n="66" d="100"/>
          <a:sy n="66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99282B-83E9-4A13-BDD5-87200FA93581}" type="doc">
      <dgm:prSet loTypeId="urn:microsoft.com/office/officeart/2005/8/layout/hierarchy1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0A898F84-8211-4FF2-993C-6D069921366E}">
      <dgm:prSet phldrT="[Text]"/>
      <dgm:spPr/>
      <dgm:t>
        <a:bodyPr/>
        <a:lstStyle/>
        <a:p>
          <a:r>
            <a:rPr lang="en-US" b="1" dirty="0"/>
            <a:t>AI TYPES</a:t>
          </a:r>
          <a:endParaRPr lang="en-IN" b="1" dirty="0"/>
        </a:p>
      </dgm:t>
    </dgm:pt>
    <dgm:pt modelId="{CD7CA526-AD0C-4BBF-944F-4533B2E0D736}" type="parTrans" cxnId="{8758F0BE-31DF-4F65-95AE-43FF9881D86C}">
      <dgm:prSet/>
      <dgm:spPr/>
      <dgm:t>
        <a:bodyPr/>
        <a:lstStyle/>
        <a:p>
          <a:endParaRPr lang="en-IN"/>
        </a:p>
      </dgm:t>
    </dgm:pt>
    <dgm:pt modelId="{A8786F38-3C53-4E36-8E7B-A57CCAA8BB2B}" type="sibTrans" cxnId="{8758F0BE-31DF-4F65-95AE-43FF9881D86C}">
      <dgm:prSet/>
      <dgm:spPr/>
      <dgm:t>
        <a:bodyPr/>
        <a:lstStyle/>
        <a:p>
          <a:endParaRPr lang="en-IN"/>
        </a:p>
      </dgm:t>
    </dgm:pt>
    <dgm:pt modelId="{B870E33E-CA56-46AE-8C4F-70609822E43B}">
      <dgm:prSet phldrT="[Text]"/>
      <dgm:spPr/>
      <dgm:t>
        <a:bodyPr/>
        <a:lstStyle/>
        <a:p>
          <a:r>
            <a:rPr lang="en-IN" b="1" dirty="0" smtClean="0"/>
            <a:t>Based on </a:t>
          </a:r>
          <a:r>
            <a:rPr lang="en-IN" b="1" dirty="0" smtClean="0"/>
            <a:t> Human</a:t>
          </a:r>
          <a:endParaRPr lang="en-IN" b="1" dirty="0"/>
        </a:p>
      </dgm:t>
    </dgm:pt>
    <dgm:pt modelId="{BF8F7707-17EE-4BD0-9AFD-D9526AF1626A}" type="parTrans" cxnId="{F4BBD8AF-5AC8-4009-9C30-3225E39E024C}">
      <dgm:prSet/>
      <dgm:spPr/>
      <dgm:t>
        <a:bodyPr/>
        <a:lstStyle/>
        <a:p>
          <a:endParaRPr lang="en-IN" b="1"/>
        </a:p>
      </dgm:t>
    </dgm:pt>
    <dgm:pt modelId="{DC062E26-58A2-4573-B2A0-020E12282E63}" type="sibTrans" cxnId="{F4BBD8AF-5AC8-4009-9C30-3225E39E024C}">
      <dgm:prSet/>
      <dgm:spPr/>
      <dgm:t>
        <a:bodyPr/>
        <a:lstStyle/>
        <a:p>
          <a:endParaRPr lang="en-IN"/>
        </a:p>
      </dgm:t>
    </dgm:pt>
    <dgm:pt modelId="{ACAC9CDD-B6BD-4B9F-A0AC-030FEF8B9377}">
      <dgm:prSet phldrT="[Text]"/>
      <dgm:spPr/>
      <dgm:t>
        <a:bodyPr/>
        <a:lstStyle/>
        <a:p>
          <a:r>
            <a:rPr lang="en-US" b="1" dirty="0" smtClean="0"/>
            <a:t>Memory-less </a:t>
          </a:r>
          <a:r>
            <a:rPr lang="en-US" b="1" dirty="0"/>
            <a:t>AI </a:t>
          </a:r>
          <a:endParaRPr lang="en-IN" b="1" dirty="0"/>
        </a:p>
      </dgm:t>
    </dgm:pt>
    <dgm:pt modelId="{8D04D31F-269E-4E87-8E28-1C45728FE944}" type="parTrans" cxnId="{926C2451-B247-492E-9E66-321D06458DA2}">
      <dgm:prSet/>
      <dgm:spPr/>
      <dgm:t>
        <a:bodyPr/>
        <a:lstStyle/>
        <a:p>
          <a:endParaRPr lang="en-IN" b="1"/>
        </a:p>
      </dgm:t>
    </dgm:pt>
    <dgm:pt modelId="{565B5691-CD94-49A9-8EC1-8473845A0C24}" type="sibTrans" cxnId="{926C2451-B247-492E-9E66-321D06458DA2}">
      <dgm:prSet/>
      <dgm:spPr/>
      <dgm:t>
        <a:bodyPr/>
        <a:lstStyle/>
        <a:p>
          <a:endParaRPr lang="en-IN"/>
        </a:p>
      </dgm:t>
    </dgm:pt>
    <dgm:pt modelId="{51309BD5-3073-4465-98BE-B47517328CF0}">
      <dgm:prSet phldrT="[Text]"/>
      <dgm:spPr/>
      <dgm:t>
        <a:bodyPr/>
        <a:lstStyle/>
        <a:p>
          <a:r>
            <a:rPr lang="en-US" b="1" dirty="0"/>
            <a:t>Limited Memory AI </a:t>
          </a:r>
          <a:endParaRPr lang="en-IN" b="1" dirty="0"/>
        </a:p>
      </dgm:t>
    </dgm:pt>
    <dgm:pt modelId="{924C51DD-326D-4044-ACCF-CB0C141BCB68}" type="parTrans" cxnId="{32FC796A-E024-44A3-A5D3-D6F12FBFB057}">
      <dgm:prSet/>
      <dgm:spPr/>
      <dgm:t>
        <a:bodyPr/>
        <a:lstStyle/>
        <a:p>
          <a:endParaRPr lang="en-IN" b="1"/>
        </a:p>
      </dgm:t>
    </dgm:pt>
    <dgm:pt modelId="{45F3D303-0DAF-4F2D-98A2-1DB260BF43F8}" type="sibTrans" cxnId="{32FC796A-E024-44A3-A5D3-D6F12FBFB057}">
      <dgm:prSet/>
      <dgm:spPr/>
      <dgm:t>
        <a:bodyPr/>
        <a:lstStyle/>
        <a:p>
          <a:endParaRPr lang="en-IN"/>
        </a:p>
      </dgm:t>
    </dgm:pt>
    <dgm:pt modelId="{AA7FF080-AA85-4958-8CB4-AF6F2DCF19BF}">
      <dgm:prSet phldrT="[Text]"/>
      <dgm:spPr/>
      <dgm:t>
        <a:bodyPr/>
        <a:lstStyle/>
        <a:p>
          <a:r>
            <a:rPr lang="en-IN" b="1" dirty="0" smtClean="0"/>
            <a:t>Based on  Technology</a:t>
          </a:r>
          <a:endParaRPr lang="en-IN" b="1" dirty="0"/>
        </a:p>
      </dgm:t>
    </dgm:pt>
    <dgm:pt modelId="{6D0B3053-F978-4B18-B4EB-8AC98DE0BDEA}" type="parTrans" cxnId="{2F9C789A-72A5-4847-9387-03451DDB9493}">
      <dgm:prSet/>
      <dgm:spPr/>
      <dgm:t>
        <a:bodyPr/>
        <a:lstStyle/>
        <a:p>
          <a:endParaRPr lang="en-IN" b="1"/>
        </a:p>
      </dgm:t>
    </dgm:pt>
    <dgm:pt modelId="{B5FC0B16-5E5B-4325-A8EA-E8B9F6BE96D6}" type="sibTrans" cxnId="{2F9C789A-72A5-4847-9387-03451DDB9493}">
      <dgm:prSet/>
      <dgm:spPr/>
      <dgm:t>
        <a:bodyPr/>
        <a:lstStyle/>
        <a:p>
          <a:endParaRPr lang="en-IN"/>
        </a:p>
      </dgm:t>
    </dgm:pt>
    <dgm:pt modelId="{B5F86D4B-1376-4D55-B0D4-E845A4B1CBCE}">
      <dgm:prSet phldrT="[Text]"/>
      <dgm:spPr/>
      <dgm:t>
        <a:bodyPr/>
        <a:lstStyle/>
        <a:p>
          <a:r>
            <a:rPr lang="en-US" b="1" dirty="0"/>
            <a:t>Narrow AI</a:t>
          </a:r>
          <a:endParaRPr lang="en-IN" b="1" dirty="0"/>
        </a:p>
      </dgm:t>
    </dgm:pt>
    <dgm:pt modelId="{7220615B-AD82-40C9-B614-F1314AAD4E10}" type="parTrans" cxnId="{AD9F19D9-3398-4CFD-94C4-1AFF86F9DAD4}">
      <dgm:prSet/>
      <dgm:spPr/>
      <dgm:t>
        <a:bodyPr/>
        <a:lstStyle/>
        <a:p>
          <a:endParaRPr lang="en-IN" b="1"/>
        </a:p>
      </dgm:t>
    </dgm:pt>
    <dgm:pt modelId="{6AD92D2C-D07C-4A2A-B728-380C0DFBEC20}" type="sibTrans" cxnId="{AD9F19D9-3398-4CFD-94C4-1AFF86F9DAD4}">
      <dgm:prSet/>
      <dgm:spPr/>
      <dgm:t>
        <a:bodyPr/>
        <a:lstStyle/>
        <a:p>
          <a:endParaRPr lang="en-IN"/>
        </a:p>
      </dgm:t>
    </dgm:pt>
    <dgm:pt modelId="{3B1B7472-CC67-47B0-86BF-DF933F49F029}">
      <dgm:prSet phldrT="[Text]"/>
      <dgm:spPr/>
      <dgm:t>
        <a:bodyPr/>
        <a:lstStyle/>
        <a:p>
          <a:r>
            <a:rPr lang="en-US" b="1" dirty="0"/>
            <a:t>Theory of Mind AI</a:t>
          </a:r>
          <a:endParaRPr lang="en-IN" b="1" dirty="0"/>
        </a:p>
      </dgm:t>
    </dgm:pt>
    <dgm:pt modelId="{78B75E0C-A5EE-4C6B-AE50-137ECC6CCC66}" type="parTrans" cxnId="{0911C9A6-2D4E-42BA-8056-03AA22EB17FB}">
      <dgm:prSet/>
      <dgm:spPr/>
      <dgm:t>
        <a:bodyPr/>
        <a:lstStyle/>
        <a:p>
          <a:endParaRPr lang="en-IN" b="1"/>
        </a:p>
      </dgm:t>
    </dgm:pt>
    <dgm:pt modelId="{8E3A9459-C042-47DF-A7E9-1AC07598BF5D}" type="sibTrans" cxnId="{0911C9A6-2D4E-42BA-8056-03AA22EB17FB}">
      <dgm:prSet/>
      <dgm:spPr/>
      <dgm:t>
        <a:bodyPr/>
        <a:lstStyle/>
        <a:p>
          <a:endParaRPr lang="en-IN"/>
        </a:p>
      </dgm:t>
    </dgm:pt>
    <dgm:pt modelId="{7F01AD32-C0C4-4649-8816-99551CE8E9B9}">
      <dgm:prSet phldrT="[Text]"/>
      <dgm:spPr/>
      <dgm:t>
        <a:bodyPr/>
        <a:lstStyle/>
        <a:p>
          <a:r>
            <a:rPr lang="en-US" b="1" dirty="0"/>
            <a:t>Self </a:t>
          </a:r>
          <a:r>
            <a:rPr lang="en-US" b="1" dirty="0" smtClean="0"/>
            <a:t>-Consciousness </a:t>
          </a:r>
          <a:r>
            <a:rPr lang="en-US" b="1" dirty="0"/>
            <a:t>AI </a:t>
          </a:r>
          <a:endParaRPr lang="en-IN" b="1" dirty="0"/>
        </a:p>
      </dgm:t>
    </dgm:pt>
    <dgm:pt modelId="{B6FD7567-EB3C-4BD7-9E3A-A70040F1038B}" type="parTrans" cxnId="{6A014F9B-C14D-405A-8421-D670911D6BAD}">
      <dgm:prSet/>
      <dgm:spPr/>
      <dgm:t>
        <a:bodyPr/>
        <a:lstStyle/>
        <a:p>
          <a:endParaRPr lang="en-IN" b="1"/>
        </a:p>
      </dgm:t>
    </dgm:pt>
    <dgm:pt modelId="{468183DC-FB66-489C-AB2F-A9E37491B58E}" type="sibTrans" cxnId="{6A014F9B-C14D-405A-8421-D670911D6BAD}">
      <dgm:prSet/>
      <dgm:spPr/>
      <dgm:t>
        <a:bodyPr/>
        <a:lstStyle/>
        <a:p>
          <a:endParaRPr lang="en-IN"/>
        </a:p>
      </dgm:t>
    </dgm:pt>
    <dgm:pt modelId="{629E8F27-0F7D-4EAC-91D4-C0D691EF5850}">
      <dgm:prSet phldrT="[Text]"/>
      <dgm:spPr/>
      <dgm:t>
        <a:bodyPr/>
        <a:lstStyle/>
        <a:p>
          <a:r>
            <a:rPr lang="en-US" b="1" dirty="0"/>
            <a:t>General AI</a:t>
          </a:r>
          <a:endParaRPr lang="en-IN" b="1" dirty="0"/>
        </a:p>
      </dgm:t>
    </dgm:pt>
    <dgm:pt modelId="{F50727F9-3F0B-422D-AA9E-EB4028A205DF}" type="parTrans" cxnId="{AC422B41-0D3C-4A86-A96E-2EEA5321A3DB}">
      <dgm:prSet/>
      <dgm:spPr/>
      <dgm:t>
        <a:bodyPr/>
        <a:lstStyle/>
        <a:p>
          <a:endParaRPr lang="en-IN" b="1"/>
        </a:p>
      </dgm:t>
    </dgm:pt>
    <dgm:pt modelId="{6429EADF-DE1F-4024-8A38-9AF450967CE3}" type="sibTrans" cxnId="{AC422B41-0D3C-4A86-A96E-2EEA5321A3DB}">
      <dgm:prSet/>
      <dgm:spPr/>
      <dgm:t>
        <a:bodyPr/>
        <a:lstStyle/>
        <a:p>
          <a:endParaRPr lang="en-IN"/>
        </a:p>
      </dgm:t>
    </dgm:pt>
    <dgm:pt modelId="{F08DEABE-29EC-4576-B2F2-26056B1520C3}">
      <dgm:prSet phldrT="[Text]"/>
      <dgm:spPr/>
      <dgm:t>
        <a:bodyPr/>
        <a:lstStyle/>
        <a:p>
          <a:r>
            <a:rPr lang="en-US" b="1" dirty="0"/>
            <a:t>Super AI</a:t>
          </a:r>
          <a:endParaRPr lang="en-IN" b="1" dirty="0"/>
        </a:p>
      </dgm:t>
    </dgm:pt>
    <dgm:pt modelId="{A7B18E67-7994-4C88-8580-75D38D80997C}" type="parTrans" cxnId="{E1550510-19E7-410E-9E5F-BEFC73B466C0}">
      <dgm:prSet/>
      <dgm:spPr/>
      <dgm:t>
        <a:bodyPr/>
        <a:lstStyle/>
        <a:p>
          <a:endParaRPr lang="en-IN" b="1"/>
        </a:p>
      </dgm:t>
    </dgm:pt>
    <dgm:pt modelId="{8B7C3A08-2EA6-43FF-A8D4-D76409BA2444}" type="sibTrans" cxnId="{E1550510-19E7-410E-9E5F-BEFC73B466C0}">
      <dgm:prSet/>
      <dgm:spPr/>
      <dgm:t>
        <a:bodyPr/>
        <a:lstStyle/>
        <a:p>
          <a:endParaRPr lang="en-IN"/>
        </a:p>
      </dgm:t>
    </dgm:pt>
    <dgm:pt modelId="{D2672F6D-67CC-4DA8-B6FC-76F6EE9D19E9}" type="pres">
      <dgm:prSet presAssocID="{8899282B-83E9-4A13-BDD5-87200FA9358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659CCE4-A17D-43D3-BC53-14841C36A1EF}" type="pres">
      <dgm:prSet presAssocID="{0A898F84-8211-4FF2-993C-6D069921366E}" presName="hierRoot1" presStyleCnt="0"/>
      <dgm:spPr/>
    </dgm:pt>
    <dgm:pt modelId="{F853D454-6EF3-48D5-819E-9352A515FCA9}" type="pres">
      <dgm:prSet presAssocID="{0A898F84-8211-4FF2-993C-6D069921366E}" presName="composite" presStyleCnt="0"/>
      <dgm:spPr/>
    </dgm:pt>
    <dgm:pt modelId="{8505B2AC-9F2A-40A2-8874-A57C1133244D}" type="pres">
      <dgm:prSet presAssocID="{0A898F84-8211-4FF2-993C-6D069921366E}" presName="background" presStyleLbl="node0" presStyleIdx="0" presStyleCnt="1"/>
      <dgm:spPr/>
    </dgm:pt>
    <dgm:pt modelId="{6962F290-11D7-4EAB-8655-B5BAABF6AEF9}" type="pres">
      <dgm:prSet presAssocID="{0A898F84-8211-4FF2-993C-6D069921366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3496D0-A30C-4437-8BF9-738CB5A9559D}" type="pres">
      <dgm:prSet presAssocID="{0A898F84-8211-4FF2-993C-6D069921366E}" presName="hierChild2" presStyleCnt="0"/>
      <dgm:spPr/>
    </dgm:pt>
    <dgm:pt modelId="{261F3AFD-491B-4089-BBAE-A3E5D62B9EA5}" type="pres">
      <dgm:prSet presAssocID="{BF8F7707-17EE-4BD0-9AFD-D9526AF1626A}" presName="Name10" presStyleLbl="parChTrans1D2" presStyleIdx="0" presStyleCnt="2"/>
      <dgm:spPr/>
      <dgm:t>
        <a:bodyPr/>
        <a:lstStyle/>
        <a:p>
          <a:endParaRPr lang="en-US"/>
        </a:p>
      </dgm:t>
    </dgm:pt>
    <dgm:pt modelId="{2E9F4C57-3789-4C1B-8107-14FFAE35C688}" type="pres">
      <dgm:prSet presAssocID="{B870E33E-CA56-46AE-8C4F-70609822E43B}" presName="hierRoot2" presStyleCnt="0"/>
      <dgm:spPr/>
    </dgm:pt>
    <dgm:pt modelId="{890D4D35-7BB9-4E0B-AD51-E6A7B95C0D6F}" type="pres">
      <dgm:prSet presAssocID="{B870E33E-CA56-46AE-8C4F-70609822E43B}" presName="composite2" presStyleCnt="0"/>
      <dgm:spPr/>
    </dgm:pt>
    <dgm:pt modelId="{496AEAD5-485F-4209-8DE4-488BB11A9634}" type="pres">
      <dgm:prSet presAssocID="{B870E33E-CA56-46AE-8C4F-70609822E43B}" presName="background2" presStyleLbl="node2" presStyleIdx="0" presStyleCnt="2"/>
      <dgm:spPr/>
    </dgm:pt>
    <dgm:pt modelId="{51B60189-0E3A-4092-8DBE-4E84F03F90E4}" type="pres">
      <dgm:prSet presAssocID="{B870E33E-CA56-46AE-8C4F-70609822E43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838B93-43D5-4494-8D4E-327F88FDA62A}" type="pres">
      <dgm:prSet presAssocID="{B870E33E-CA56-46AE-8C4F-70609822E43B}" presName="hierChild3" presStyleCnt="0"/>
      <dgm:spPr/>
    </dgm:pt>
    <dgm:pt modelId="{586C8CA5-E7D0-411A-A629-B528CD6FB03D}" type="pres">
      <dgm:prSet presAssocID="{8D04D31F-269E-4E87-8E28-1C45728FE944}" presName="Name17" presStyleLbl="parChTrans1D3" presStyleIdx="0" presStyleCnt="7"/>
      <dgm:spPr/>
      <dgm:t>
        <a:bodyPr/>
        <a:lstStyle/>
        <a:p>
          <a:endParaRPr lang="en-US"/>
        </a:p>
      </dgm:t>
    </dgm:pt>
    <dgm:pt modelId="{CA581BF4-04CC-4FB2-83BE-131847C9FB9D}" type="pres">
      <dgm:prSet presAssocID="{ACAC9CDD-B6BD-4B9F-A0AC-030FEF8B9377}" presName="hierRoot3" presStyleCnt="0"/>
      <dgm:spPr/>
    </dgm:pt>
    <dgm:pt modelId="{EDFFA9D0-1707-4B01-A6F5-F86BDD31A4E2}" type="pres">
      <dgm:prSet presAssocID="{ACAC9CDD-B6BD-4B9F-A0AC-030FEF8B9377}" presName="composite3" presStyleCnt="0"/>
      <dgm:spPr/>
    </dgm:pt>
    <dgm:pt modelId="{3199CCE1-9683-45A6-AEFD-2213239B42EC}" type="pres">
      <dgm:prSet presAssocID="{ACAC9CDD-B6BD-4B9F-A0AC-030FEF8B9377}" presName="background3" presStyleLbl="node3" presStyleIdx="0" presStyleCnt="7"/>
      <dgm:spPr/>
    </dgm:pt>
    <dgm:pt modelId="{7ABDCEC6-86F0-41B9-9187-AE730A057DF1}" type="pres">
      <dgm:prSet presAssocID="{ACAC9CDD-B6BD-4B9F-A0AC-030FEF8B9377}" presName="text3" presStyleLbl="fgAcc3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F033D3-A78D-48FC-8786-C1D899AE378E}" type="pres">
      <dgm:prSet presAssocID="{ACAC9CDD-B6BD-4B9F-A0AC-030FEF8B9377}" presName="hierChild4" presStyleCnt="0"/>
      <dgm:spPr/>
    </dgm:pt>
    <dgm:pt modelId="{84ACD000-7581-492A-80C2-4AE4978ABD93}" type="pres">
      <dgm:prSet presAssocID="{924C51DD-326D-4044-ACCF-CB0C141BCB68}" presName="Name17" presStyleLbl="parChTrans1D3" presStyleIdx="1" presStyleCnt="7"/>
      <dgm:spPr/>
      <dgm:t>
        <a:bodyPr/>
        <a:lstStyle/>
        <a:p>
          <a:endParaRPr lang="en-US"/>
        </a:p>
      </dgm:t>
    </dgm:pt>
    <dgm:pt modelId="{EDBBE659-2344-45B7-A076-F3D4D5440F15}" type="pres">
      <dgm:prSet presAssocID="{51309BD5-3073-4465-98BE-B47517328CF0}" presName="hierRoot3" presStyleCnt="0"/>
      <dgm:spPr/>
    </dgm:pt>
    <dgm:pt modelId="{4A763DC2-3528-4F87-BE1F-9525B938DCF6}" type="pres">
      <dgm:prSet presAssocID="{51309BD5-3073-4465-98BE-B47517328CF0}" presName="composite3" presStyleCnt="0"/>
      <dgm:spPr/>
    </dgm:pt>
    <dgm:pt modelId="{3C2E690C-3540-4D5A-988B-7744768324B7}" type="pres">
      <dgm:prSet presAssocID="{51309BD5-3073-4465-98BE-B47517328CF0}" presName="background3" presStyleLbl="node3" presStyleIdx="1" presStyleCnt="7"/>
      <dgm:spPr/>
    </dgm:pt>
    <dgm:pt modelId="{CCBD9EF0-3438-4C42-B0D3-F9D06D706007}" type="pres">
      <dgm:prSet presAssocID="{51309BD5-3073-4465-98BE-B47517328CF0}" presName="text3" presStyleLbl="fgAcc3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263463-17BA-4B4F-A3C7-D67480ACD14C}" type="pres">
      <dgm:prSet presAssocID="{51309BD5-3073-4465-98BE-B47517328CF0}" presName="hierChild4" presStyleCnt="0"/>
      <dgm:spPr/>
    </dgm:pt>
    <dgm:pt modelId="{5BC8F725-8674-4867-A6BA-161FB5BCEA6E}" type="pres">
      <dgm:prSet presAssocID="{78B75E0C-A5EE-4C6B-AE50-137ECC6CCC66}" presName="Name17" presStyleLbl="parChTrans1D3" presStyleIdx="2" presStyleCnt="7"/>
      <dgm:spPr/>
      <dgm:t>
        <a:bodyPr/>
        <a:lstStyle/>
        <a:p>
          <a:endParaRPr lang="en-US"/>
        </a:p>
      </dgm:t>
    </dgm:pt>
    <dgm:pt modelId="{A0A7FC4F-7319-4E22-B095-C39765CC70D7}" type="pres">
      <dgm:prSet presAssocID="{3B1B7472-CC67-47B0-86BF-DF933F49F029}" presName="hierRoot3" presStyleCnt="0"/>
      <dgm:spPr/>
    </dgm:pt>
    <dgm:pt modelId="{E0346C01-7EE4-4472-8419-7020332E8092}" type="pres">
      <dgm:prSet presAssocID="{3B1B7472-CC67-47B0-86BF-DF933F49F029}" presName="composite3" presStyleCnt="0"/>
      <dgm:spPr/>
    </dgm:pt>
    <dgm:pt modelId="{FD3CFADA-20C5-41F0-950F-4E63C00D6A37}" type="pres">
      <dgm:prSet presAssocID="{3B1B7472-CC67-47B0-86BF-DF933F49F029}" presName="background3" presStyleLbl="node3" presStyleIdx="2" presStyleCnt="7"/>
      <dgm:spPr/>
    </dgm:pt>
    <dgm:pt modelId="{01A4422F-1B79-4905-88C3-A219436AF979}" type="pres">
      <dgm:prSet presAssocID="{3B1B7472-CC67-47B0-86BF-DF933F49F029}" presName="text3" presStyleLbl="fgAcc3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C80641-220D-43F4-AD32-7DF2CD8999EA}" type="pres">
      <dgm:prSet presAssocID="{3B1B7472-CC67-47B0-86BF-DF933F49F029}" presName="hierChild4" presStyleCnt="0"/>
      <dgm:spPr/>
    </dgm:pt>
    <dgm:pt modelId="{F5DA2670-F31E-41B0-85EC-AD73CBC78E06}" type="pres">
      <dgm:prSet presAssocID="{B6FD7567-EB3C-4BD7-9E3A-A70040F1038B}" presName="Name17" presStyleLbl="parChTrans1D3" presStyleIdx="3" presStyleCnt="7"/>
      <dgm:spPr/>
      <dgm:t>
        <a:bodyPr/>
        <a:lstStyle/>
        <a:p>
          <a:endParaRPr lang="en-US"/>
        </a:p>
      </dgm:t>
    </dgm:pt>
    <dgm:pt modelId="{BD1781C0-7CBD-4C6D-A230-6D6AF3602169}" type="pres">
      <dgm:prSet presAssocID="{7F01AD32-C0C4-4649-8816-99551CE8E9B9}" presName="hierRoot3" presStyleCnt="0"/>
      <dgm:spPr/>
    </dgm:pt>
    <dgm:pt modelId="{BEEB6635-4753-4CCE-8E15-57F5A7878533}" type="pres">
      <dgm:prSet presAssocID="{7F01AD32-C0C4-4649-8816-99551CE8E9B9}" presName="composite3" presStyleCnt="0"/>
      <dgm:spPr/>
    </dgm:pt>
    <dgm:pt modelId="{20021A29-50DF-4BB2-8119-1263D605D93C}" type="pres">
      <dgm:prSet presAssocID="{7F01AD32-C0C4-4649-8816-99551CE8E9B9}" presName="background3" presStyleLbl="node3" presStyleIdx="3" presStyleCnt="7"/>
      <dgm:spPr/>
    </dgm:pt>
    <dgm:pt modelId="{78F7E087-2E3F-4C22-AF30-B4454F1C29B0}" type="pres">
      <dgm:prSet presAssocID="{7F01AD32-C0C4-4649-8816-99551CE8E9B9}" presName="text3" presStyleLbl="fgAcc3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054C10-9B8D-441B-B148-20FEF6E6D860}" type="pres">
      <dgm:prSet presAssocID="{7F01AD32-C0C4-4649-8816-99551CE8E9B9}" presName="hierChild4" presStyleCnt="0"/>
      <dgm:spPr/>
    </dgm:pt>
    <dgm:pt modelId="{AE2978EE-B1EB-4DD2-9705-5F7B99BF7992}" type="pres">
      <dgm:prSet presAssocID="{6D0B3053-F978-4B18-B4EB-8AC98DE0BDEA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37A2DEC-E341-43D5-AEC0-14856E1DD1E4}" type="pres">
      <dgm:prSet presAssocID="{AA7FF080-AA85-4958-8CB4-AF6F2DCF19BF}" presName="hierRoot2" presStyleCnt="0"/>
      <dgm:spPr/>
    </dgm:pt>
    <dgm:pt modelId="{77DDCEB7-BBDE-4BE1-B804-E750FF0D2331}" type="pres">
      <dgm:prSet presAssocID="{AA7FF080-AA85-4958-8CB4-AF6F2DCF19BF}" presName="composite2" presStyleCnt="0"/>
      <dgm:spPr/>
    </dgm:pt>
    <dgm:pt modelId="{B2A88E3C-D9BC-4520-8B4B-CA3F9E5E03C5}" type="pres">
      <dgm:prSet presAssocID="{AA7FF080-AA85-4958-8CB4-AF6F2DCF19BF}" presName="background2" presStyleLbl="node2" presStyleIdx="1" presStyleCnt="2"/>
      <dgm:spPr/>
    </dgm:pt>
    <dgm:pt modelId="{9EECD3D3-92BB-4738-8AED-3D99C5B35150}" type="pres">
      <dgm:prSet presAssocID="{AA7FF080-AA85-4958-8CB4-AF6F2DCF19BF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8FF628-0F5D-47E0-A3C0-7E1AE95E1552}" type="pres">
      <dgm:prSet presAssocID="{AA7FF080-AA85-4958-8CB4-AF6F2DCF19BF}" presName="hierChild3" presStyleCnt="0"/>
      <dgm:spPr/>
    </dgm:pt>
    <dgm:pt modelId="{20E1A0E4-E0E2-4764-AE4E-A0E42F69063E}" type="pres">
      <dgm:prSet presAssocID="{7220615B-AD82-40C9-B614-F1314AAD4E10}" presName="Name17" presStyleLbl="parChTrans1D3" presStyleIdx="4" presStyleCnt="7"/>
      <dgm:spPr/>
      <dgm:t>
        <a:bodyPr/>
        <a:lstStyle/>
        <a:p>
          <a:endParaRPr lang="en-US"/>
        </a:p>
      </dgm:t>
    </dgm:pt>
    <dgm:pt modelId="{E13C1057-C59A-4F01-8DB2-B1EE76AFD49B}" type="pres">
      <dgm:prSet presAssocID="{B5F86D4B-1376-4D55-B0D4-E845A4B1CBCE}" presName="hierRoot3" presStyleCnt="0"/>
      <dgm:spPr/>
    </dgm:pt>
    <dgm:pt modelId="{6C42A79D-8A9A-4C8B-94DF-C319C324E7BC}" type="pres">
      <dgm:prSet presAssocID="{B5F86D4B-1376-4D55-B0D4-E845A4B1CBCE}" presName="composite3" presStyleCnt="0"/>
      <dgm:spPr/>
    </dgm:pt>
    <dgm:pt modelId="{3D809198-CC15-4CA0-9EDD-502D867B985F}" type="pres">
      <dgm:prSet presAssocID="{B5F86D4B-1376-4D55-B0D4-E845A4B1CBCE}" presName="background3" presStyleLbl="node3" presStyleIdx="4" presStyleCnt="7"/>
      <dgm:spPr/>
    </dgm:pt>
    <dgm:pt modelId="{B812A536-79B1-4920-B719-D77C66F9DA3F}" type="pres">
      <dgm:prSet presAssocID="{B5F86D4B-1376-4D55-B0D4-E845A4B1CBCE}" presName="text3" presStyleLbl="fgAcc3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C81867-3F5B-4841-95D6-39E7E48A94E6}" type="pres">
      <dgm:prSet presAssocID="{B5F86D4B-1376-4D55-B0D4-E845A4B1CBCE}" presName="hierChild4" presStyleCnt="0"/>
      <dgm:spPr/>
    </dgm:pt>
    <dgm:pt modelId="{5A16D921-780A-40E4-BDC7-A8056A58E706}" type="pres">
      <dgm:prSet presAssocID="{F50727F9-3F0B-422D-AA9E-EB4028A205DF}" presName="Name17" presStyleLbl="parChTrans1D3" presStyleIdx="5" presStyleCnt="7"/>
      <dgm:spPr/>
      <dgm:t>
        <a:bodyPr/>
        <a:lstStyle/>
        <a:p>
          <a:endParaRPr lang="en-US"/>
        </a:p>
      </dgm:t>
    </dgm:pt>
    <dgm:pt modelId="{FE77B726-C645-4F29-94B6-865DEC6479AB}" type="pres">
      <dgm:prSet presAssocID="{629E8F27-0F7D-4EAC-91D4-C0D691EF5850}" presName="hierRoot3" presStyleCnt="0"/>
      <dgm:spPr/>
    </dgm:pt>
    <dgm:pt modelId="{530B8B77-CAA3-4921-9C31-A94B0277358C}" type="pres">
      <dgm:prSet presAssocID="{629E8F27-0F7D-4EAC-91D4-C0D691EF5850}" presName="composite3" presStyleCnt="0"/>
      <dgm:spPr/>
    </dgm:pt>
    <dgm:pt modelId="{1BB26475-4A53-4CF8-8A3C-DEFAECC7B84E}" type="pres">
      <dgm:prSet presAssocID="{629E8F27-0F7D-4EAC-91D4-C0D691EF5850}" presName="background3" presStyleLbl="node3" presStyleIdx="5" presStyleCnt="7"/>
      <dgm:spPr/>
    </dgm:pt>
    <dgm:pt modelId="{7830F38B-BBD0-4EE5-A8E1-32519D09507D}" type="pres">
      <dgm:prSet presAssocID="{629E8F27-0F7D-4EAC-91D4-C0D691EF5850}" presName="text3" presStyleLbl="fgAcc3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319646-C47C-422C-A28B-53EE3F6D2C3C}" type="pres">
      <dgm:prSet presAssocID="{629E8F27-0F7D-4EAC-91D4-C0D691EF5850}" presName="hierChild4" presStyleCnt="0"/>
      <dgm:spPr/>
    </dgm:pt>
    <dgm:pt modelId="{B8257E36-35E8-4DAF-B544-A4927FD75F18}" type="pres">
      <dgm:prSet presAssocID="{A7B18E67-7994-4C88-8580-75D38D80997C}" presName="Name17" presStyleLbl="parChTrans1D3" presStyleIdx="6" presStyleCnt="7"/>
      <dgm:spPr/>
      <dgm:t>
        <a:bodyPr/>
        <a:lstStyle/>
        <a:p>
          <a:endParaRPr lang="en-US"/>
        </a:p>
      </dgm:t>
    </dgm:pt>
    <dgm:pt modelId="{650878F4-75D9-4D83-9FD4-AD88A040730C}" type="pres">
      <dgm:prSet presAssocID="{F08DEABE-29EC-4576-B2F2-26056B1520C3}" presName="hierRoot3" presStyleCnt="0"/>
      <dgm:spPr/>
    </dgm:pt>
    <dgm:pt modelId="{EEF4864A-3AEA-42EB-8D38-8E59DC3D32EF}" type="pres">
      <dgm:prSet presAssocID="{F08DEABE-29EC-4576-B2F2-26056B1520C3}" presName="composite3" presStyleCnt="0"/>
      <dgm:spPr/>
    </dgm:pt>
    <dgm:pt modelId="{DDC08443-108B-4982-B7F8-524067D84D90}" type="pres">
      <dgm:prSet presAssocID="{F08DEABE-29EC-4576-B2F2-26056B1520C3}" presName="background3" presStyleLbl="node3" presStyleIdx="6" presStyleCnt="7"/>
      <dgm:spPr/>
    </dgm:pt>
    <dgm:pt modelId="{407A905E-4C48-4C50-A211-601F79465A2C}" type="pres">
      <dgm:prSet presAssocID="{F08DEABE-29EC-4576-B2F2-26056B1520C3}" presName="text3" presStyleLbl="fgAcc3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357095-6632-41B9-8E4E-C0974F0F0911}" type="pres">
      <dgm:prSet presAssocID="{F08DEABE-29EC-4576-B2F2-26056B1520C3}" presName="hierChild4" presStyleCnt="0"/>
      <dgm:spPr/>
    </dgm:pt>
  </dgm:ptLst>
  <dgm:cxnLst>
    <dgm:cxn modelId="{F4BBD8AF-5AC8-4009-9C30-3225E39E024C}" srcId="{0A898F84-8211-4FF2-993C-6D069921366E}" destId="{B870E33E-CA56-46AE-8C4F-70609822E43B}" srcOrd="0" destOrd="0" parTransId="{BF8F7707-17EE-4BD0-9AFD-D9526AF1626A}" sibTransId="{DC062E26-58A2-4573-B2A0-020E12282E63}"/>
    <dgm:cxn modelId="{0DE4B71B-25C9-4189-BA9C-3F092DFD761A}" type="presOf" srcId="{ACAC9CDD-B6BD-4B9F-A0AC-030FEF8B9377}" destId="{7ABDCEC6-86F0-41B9-9187-AE730A057DF1}" srcOrd="0" destOrd="0" presId="urn:microsoft.com/office/officeart/2005/8/layout/hierarchy1"/>
    <dgm:cxn modelId="{435B5D37-2B2F-4212-A59F-037E0BBAC27C}" type="presOf" srcId="{7F01AD32-C0C4-4649-8816-99551CE8E9B9}" destId="{78F7E087-2E3F-4C22-AF30-B4454F1C29B0}" srcOrd="0" destOrd="0" presId="urn:microsoft.com/office/officeart/2005/8/layout/hierarchy1"/>
    <dgm:cxn modelId="{926C2451-B247-492E-9E66-321D06458DA2}" srcId="{B870E33E-CA56-46AE-8C4F-70609822E43B}" destId="{ACAC9CDD-B6BD-4B9F-A0AC-030FEF8B9377}" srcOrd="0" destOrd="0" parTransId="{8D04D31F-269E-4E87-8E28-1C45728FE944}" sibTransId="{565B5691-CD94-49A9-8EC1-8473845A0C24}"/>
    <dgm:cxn modelId="{3A708940-44F7-4CF1-986F-DE26E2503D03}" type="presOf" srcId="{B6FD7567-EB3C-4BD7-9E3A-A70040F1038B}" destId="{F5DA2670-F31E-41B0-85EC-AD73CBC78E06}" srcOrd="0" destOrd="0" presId="urn:microsoft.com/office/officeart/2005/8/layout/hierarchy1"/>
    <dgm:cxn modelId="{6A014F9B-C14D-405A-8421-D670911D6BAD}" srcId="{B870E33E-CA56-46AE-8C4F-70609822E43B}" destId="{7F01AD32-C0C4-4649-8816-99551CE8E9B9}" srcOrd="3" destOrd="0" parTransId="{B6FD7567-EB3C-4BD7-9E3A-A70040F1038B}" sibTransId="{468183DC-FB66-489C-AB2F-A9E37491B58E}"/>
    <dgm:cxn modelId="{AC422B41-0D3C-4A86-A96E-2EEA5321A3DB}" srcId="{AA7FF080-AA85-4958-8CB4-AF6F2DCF19BF}" destId="{629E8F27-0F7D-4EAC-91D4-C0D691EF5850}" srcOrd="1" destOrd="0" parTransId="{F50727F9-3F0B-422D-AA9E-EB4028A205DF}" sibTransId="{6429EADF-DE1F-4024-8A38-9AF450967CE3}"/>
    <dgm:cxn modelId="{0911C9A6-2D4E-42BA-8056-03AA22EB17FB}" srcId="{B870E33E-CA56-46AE-8C4F-70609822E43B}" destId="{3B1B7472-CC67-47B0-86BF-DF933F49F029}" srcOrd="2" destOrd="0" parTransId="{78B75E0C-A5EE-4C6B-AE50-137ECC6CCC66}" sibTransId="{8E3A9459-C042-47DF-A7E9-1AC07598BF5D}"/>
    <dgm:cxn modelId="{A575CC07-0A52-4EEA-9874-76F8D6CCD0B4}" type="presOf" srcId="{629E8F27-0F7D-4EAC-91D4-C0D691EF5850}" destId="{7830F38B-BBD0-4EE5-A8E1-32519D09507D}" srcOrd="0" destOrd="0" presId="urn:microsoft.com/office/officeart/2005/8/layout/hierarchy1"/>
    <dgm:cxn modelId="{0BA7C057-3A86-4F4E-8825-2C06104D278E}" type="presOf" srcId="{7220615B-AD82-40C9-B614-F1314AAD4E10}" destId="{20E1A0E4-E0E2-4764-AE4E-A0E42F69063E}" srcOrd="0" destOrd="0" presId="urn:microsoft.com/office/officeart/2005/8/layout/hierarchy1"/>
    <dgm:cxn modelId="{2F9C789A-72A5-4847-9387-03451DDB9493}" srcId="{0A898F84-8211-4FF2-993C-6D069921366E}" destId="{AA7FF080-AA85-4958-8CB4-AF6F2DCF19BF}" srcOrd="1" destOrd="0" parTransId="{6D0B3053-F978-4B18-B4EB-8AC98DE0BDEA}" sibTransId="{B5FC0B16-5E5B-4325-A8EA-E8B9F6BE96D6}"/>
    <dgm:cxn modelId="{9163C40B-56A9-44DB-8314-D46A7CDEA2C6}" type="presOf" srcId="{B5F86D4B-1376-4D55-B0D4-E845A4B1CBCE}" destId="{B812A536-79B1-4920-B719-D77C66F9DA3F}" srcOrd="0" destOrd="0" presId="urn:microsoft.com/office/officeart/2005/8/layout/hierarchy1"/>
    <dgm:cxn modelId="{8758F0BE-31DF-4F65-95AE-43FF9881D86C}" srcId="{8899282B-83E9-4A13-BDD5-87200FA93581}" destId="{0A898F84-8211-4FF2-993C-6D069921366E}" srcOrd="0" destOrd="0" parTransId="{CD7CA526-AD0C-4BBF-944F-4533B2E0D736}" sibTransId="{A8786F38-3C53-4E36-8E7B-A57CCAA8BB2B}"/>
    <dgm:cxn modelId="{71F04FAF-72ED-446C-9D6D-1E6003049F85}" type="presOf" srcId="{BF8F7707-17EE-4BD0-9AFD-D9526AF1626A}" destId="{261F3AFD-491B-4089-BBAE-A3E5D62B9EA5}" srcOrd="0" destOrd="0" presId="urn:microsoft.com/office/officeart/2005/8/layout/hierarchy1"/>
    <dgm:cxn modelId="{CAA0F002-A787-4871-BDD6-2E7062939201}" type="presOf" srcId="{B870E33E-CA56-46AE-8C4F-70609822E43B}" destId="{51B60189-0E3A-4092-8DBE-4E84F03F90E4}" srcOrd="0" destOrd="0" presId="urn:microsoft.com/office/officeart/2005/8/layout/hierarchy1"/>
    <dgm:cxn modelId="{DA0C3122-88E2-424D-A283-AFB47295E5D9}" type="presOf" srcId="{0A898F84-8211-4FF2-993C-6D069921366E}" destId="{6962F290-11D7-4EAB-8655-B5BAABF6AEF9}" srcOrd="0" destOrd="0" presId="urn:microsoft.com/office/officeart/2005/8/layout/hierarchy1"/>
    <dgm:cxn modelId="{AD9F19D9-3398-4CFD-94C4-1AFF86F9DAD4}" srcId="{AA7FF080-AA85-4958-8CB4-AF6F2DCF19BF}" destId="{B5F86D4B-1376-4D55-B0D4-E845A4B1CBCE}" srcOrd="0" destOrd="0" parTransId="{7220615B-AD82-40C9-B614-F1314AAD4E10}" sibTransId="{6AD92D2C-D07C-4A2A-B728-380C0DFBEC20}"/>
    <dgm:cxn modelId="{408C294F-23A3-475A-A76A-F5559450EECC}" type="presOf" srcId="{51309BD5-3073-4465-98BE-B47517328CF0}" destId="{CCBD9EF0-3438-4C42-B0D3-F9D06D706007}" srcOrd="0" destOrd="0" presId="urn:microsoft.com/office/officeart/2005/8/layout/hierarchy1"/>
    <dgm:cxn modelId="{90275C8F-2B94-41FA-9AC1-D93929105587}" type="presOf" srcId="{8D04D31F-269E-4E87-8E28-1C45728FE944}" destId="{586C8CA5-E7D0-411A-A629-B528CD6FB03D}" srcOrd="0" destOrd="0" presId="urn:microsoft.com/office/officeart/2005/8/layout/hierarchy1"/>
    <dgm:cxn modelId="{85243D82-10E0-4626-B33F-BD3EFC8934F8}" type="presOf" srcId="{F50727F9-3F0B-422D-AA9E-EB4028A205DF}" destId="{5A16D921-780A-40E4-BDC7-A8056A58E706}" srcOrd="0" destOrd="0" presId="urn:microsoft.com/office/officeart/2005/8/layout/hierarchy1"/>
    <dgm:cxn modelId="{E1550510-19E7-410E-9E5F-BEFC73B466C0}" srcId="{AA7FF080-AA85-4958-8CB4-AF6F2DCF19BF}" destId="{F08DEABE-29EC-4576-B2F2-26056B1520C3}" srcOrd="2" destOrd="0" parTransId="{A7B18E67-7994-4C88-8580-75D38D80997C}" sibTransId="{8B7C3A08-2EA6-43FF-A8D4-D76409BA2444}"/>
    <dgm:cxn modelId="{934D39A4-5758-4499-B9C1-84F1A120680F}" type="presOf" srcId="{F08DEABE-29EC-4576-B2F2-26056B1520C3}" destId="{407A905E-4C48-4C50-A211-601F79465A2C}" srcOrd="0" destOrd="0" presId="urn:microsoft.com/office/officeart/2005/8/layout/hierarchy1"/>
    <dgm:cxn modelId="{14D21237-30BD-4C5B-88ED-2D4799281C30}" type="presOf" srcId="{3B1B7472-CC67-47B0-86BF-DF933F49F029}" destId="{01A4422F-1B79-4905-88C3-A219436AF979}" srcOrd="0" destOrd="0" presId="urn:microsoft.com/office/officeart/2005/8/layout/hierarchy1"/>
    <dgm:cxn modelId="{A939F465-FD8C-4F35-A04A-4455F7276E4A}" type="presOf" srcId="{8899282B-83E9-4A13-BDD5-87200FA93581}" destId="{D2672F6D-67CC-4DA8-B6FC-76F6EE9D19E9}" srcOrd="0" destOrd="0" presId="urn:microsoft.com/office/officeart/2005/8/layout/hierarchy1"/>
    <dgm:cxn modelId="{25C3B86C-BEA2-431F-9D5D-A2A2CD5C2E23}" type="presOf" srcId="{6D0B3053-F978-4B18-B4EB-8AC98DE0BDEA}" destId="{AE2978EE-B1EB-4DD2-9705-5F7B99BF7992}" srcOrd="0" destOrd="0" presId="urn:microsoft.com/office/officeart/2005/8/layout/hierarchy1"/>
    <dgm:cxn modelId="{616BC374-17CB-43BA-90CB-FC39F399F097}" type="presOf" srcId="{AA7FF080-AA85-4958-8CB4-AF6F2DCF19BF}" destId="{9EECD3D3-92BB-4738-8AED-3D99C5B35150}" srcOrd="0" destOrd="0" presId="urn:microsoft.com/office/officeart/2005/8/layout/hierarchy1"/>
    <dgm:cxn modelId="{32FC796A-E024-44A3-A5D3-D6F12FBFB057}" srcId="{B870E33E-CA56-46AE-8C4F-70609822E43B}" destId="{51309BD5-3073-4465-98BE-B47517328CF0}" srcOrd="1" destOrd="0" parTransId="{924C51DD-326D-4044-ACCF-CB0C141BCB68}" sibTransId="{45F3D303-0DAF-4F2D-98A2-1DB260BF43F8}"/>
    <dgm:cxn modelId="{65B9CA14-AA01-49F5-857B-4196DF56F2B3}" type="presOf" srcId="{A7B18E67-7994-4C88-8580-75D38D80997C}" destId="{B8257E36-35E8-4DAF-B544-A4927FD75F18}" srcOrd="0" destOrd="0" presId="urn:microsoft.com/office/officeart/2005/8/layout/hierarchy1"/>
    <dgm:cxn modelId="{2A52DB25-CA45-4A7A-A2AC-C0DDFB1724A0}" type="presOf" srcId="{78B75E0C-A5EE-4C6B-AE50-137ECC6CCC66}" destId="{5BC8F725-8674-4867-A6BA-161FB5BCEA6E}" srcOrd="0" destOrd="0" presId="urn:microsoft.com/office/officeart/2005/8/layout/hierarchy1"/>
    <dgm:cxn modelId="{946807C1-890D-4A87-92F9-A631B7B44373}" type="presOf" srcId="{924C51DD-326D-4044-ACCF-CB0C141BCB68}" destId="{84ACD000-7581-492A-80C2-4AE4978ABD93}" srcOrd="0" destOrd="0" presId="urn:microsoft.com/office/officeart/2005/8/layout/hierarchy1"/>
    <dgm:cxn modelId="{B4E219AC-B28A-4E16-A71E-5A7E0ED031AB}" type="presParOf" srcId="{D2672F6D-67CC-4DA8-B6FC-76F6EE9D19E9}" destId="{6659CCE4-A17D-43D3-BC53-14841C36A1EF}" srcOrd="0" destOrd="0" presId="urn:microsoft.com/office/officeart/2005/8/layout/hierarchy1"/>
    <dgm:cxn modelId="{76D169FF-636F-4F40-97D7-4076E467F873}" type="presParOf" srcId="{6659CCE4-A17D-43D3-BC53-14841C36A1EF}" destId="{F853D454-6EF3-48D5-819E-9352A515FCA9}" srcOrd="0" destOrd="0" presId="urn:microsoft.com/office/officeart/2005/8/layout/hierarchy1"/>
    <dgm:cxn modelId="{832F813E-2A53-4359-BA9E-C397D08EE949}" type="presParOf" srcId="{F853D454-6EF3-48D5-819E-9352A515FCA9}" destId="{8505B2AC-9F2A-40A2-8874-A57C1133244D}" srcOrd="0" destOrd="0" presId="urn:microsoft.com/office/officeart/2005/8/layout/hierarchy1"/>
    <dgm:cxn modelId="{1BE48833-789C-4E0B-BB02-30C9331ADAA0}" type="presParOf" srcId="{F853D454-6EF3-48D5-819E-9352A515FCA9}" destId="{6962F290-11D7-4EAB-8655-B5BAABF6AEF9}" srcOrd="1" destOrd="0" presId="urn:microsoft.com/office/officeart/2005/8/layout/hierarchy1"/>
    <dgm:cxn modelId="{9D4C3D0F-37AC-4136-9B30-85BE9B8184B8}" type="presParOf" srcId="{6659CCE4-A17D-43D3-BC53-14841C36A1EF}" destId="{B73496D0-A30C-4437-8BF9-738CB5A9559D}" srcOrd="1" destOrd="0" presId="urn:microsoft.com/office/officeart/2005/8/layout/hierarchy1"/>
    <dgm:cxn modelId="{D22CAA7E-9744-4417-98B8-08D261AB8146}" type="presParOf" srcId="{B73496D0-A30C-4437-8BF9-738CB5A9559D}" destId="{261F3AFD-491B-4089-BBAE-A3E5D62B9EA5}" srcOrd="0" destOrd="0" presId="urn:microsoft.com/office/officeart/2005/8/layout/hierarchy1"/>
    <dgm:cxn modelId="{F5C06A41-CC78-4415-B94B-116C1A64CDAF}" type="presParOf" srcId="{B73496D0-A30C-4437-8BF9-738CB5A9559D}" destId="{2E9F4C57-3789-4C1B-8107-14FFAE35C688}" srcOrd="1" destOrd="0" presId="urn:microsoft.com/office/officeart/2005/8/layout/hierarchy1"/>
    <dgm:cxn modelId="{5BF791F4-B956-4587-ABE5-EDF0321BC65A}" type="presParOf" srcId="{2E9F4C57-3789-4C1B-8107-14FFAE35C688}" destId="{890D4D35-7BB9-4E0B-AD51-E6A7B95C0D6F}" srcOrd="0" destOrd="0" presId="urn:microsoft.com/office/officeart/2005/8/layout/hierarchy1"/>
    <dgm:cxn modelId="{AC911CAE-80FC-48CC-B610-CFC0FF065559}" type="presParOf" srcId="{890D4D35-7BB9-4E0B-AD51-E6A7B95C0D6F}" destId="{496AEAD5-485F-4209-8DE4-488BB11A9634}" srcOrd="0" destOrd="0" presId="urn:microsoft.com/office/officeart/2005/8/layout/hierarchy1"/>
    <dgm:cxn modelId="{5A1311A1-E8ED-4C30-8F32-A3442BCE0781}" type="presParOf" srcId="{890D4D35-7BB9-4E0B-AD51-E6A7B95C0D6F}" destId="{51B60189-0E3A-4092-8DBE-4E84F03F90E4}" srcOrd="1" destOrd="0" presId="urn:microsoft.com/office/officeart/2005/8/layout/hierarchy1"/>
    <dgm:cxn modelId="{A8D89549-DDB8-434A-99F8-A5095A45A3E5}" type="presParOf" srcId="{2E9F4C57-3789-4C1B-8107-14FFAE35C688}" destId="{71838B93-43D5-4494-8D4E-327F88FDA62A}" srcOrd="1" destOrd="0" presId="urn:microsoft.com/office/officeart/2005/8/layout/hierarchy1"/>
    <dgm:cxn modelId="{E43C697E-6535-4AEE-A535-751143023964}" type="presParOf" srcId="{71838B93-43D5-4494-8D4E-327F88FDA62A}" destId="{586C8CA5-E7D0-411A-A629-B528CD6FB03D}" srcOrd="0" destOrd="0" presId="urn:microsoft.com/office/officeart/2005/8/layout/hierarchy1"/>
    <dgm:cxn modelId="{C3562D2C-F4A5-45C5-A76A-897305C5586E}" type="presParOf" srcId="{71838B93-43D5-4494-8D4E-327F88FDA62A}" destId="{CA581BF4-04CC-4FB2-83BE-131847C9FB9D}" srcOrd="1" destOrd="0" presId="urn:microsoft.com/office/officeart/2005/8/layout/hierarchy1"/>
    <dgm:cxn modelId="{9C9A5796-9E25-4D0A-85C5-152D56F2DE97}" type="presParOf" srcId="{CA581BF4-04CC-4FB2-83BE-131847C9FB9D}" destId="{EDFFA9D0-1707-4B01-A6F5-F86BDD31A4E2}" srcOrd="0" destOrd="0" presId="urn:microsoft.com/office/officeart/2005/8/layout/hierarchy1"/>
    <dgm:cxn modelId="{F898840D-2EC3-4AF0-8099-9E042536EF34}" type="presParOf" srcId="{EDFFA9D0-1707-4B01-A6F5-F86BDD31A4E2}" destId="{3199CCE1-9683-45A6-AEFD-2213239B42EC}" srcOrd="0" destOrd="0" presId="urn:microsoft.com/office/officeart/2005/8/layout/hierarchy1"/>
    <dgm:cxn modelId="{2C8C487E-71C5-4429-BE82-3AACCBFBBF3A}" type="presParOf" srcId="{EDFFA9D0-1707-4B01-A6F5-F86BDD31A4E2}" destId="{7ABDCEC6-86F0-41B9-9187-AE730A057DF1}" srcOrd="1" destOrd="0" presId="urn:microsoft.com/office/officeart/2005/8/layout/hierarchy1"/>
    <dgm:cxn modelId="{1D442326-641B-4B1A-8951-135C93C7BA42}" type="presParOf" srcId="{CA581BF4-04CC-4FB2-83BE-131847C9FB9D}" destId="{C0F033D3-A78D-48FC-8786-C1D899AE378E}" srcOrd="1" destOrd="0" presId="urn:microsoft.com/office/officeart/2005/8/layout/hierarchy1"/>
    <dgm:cxn modelId="{8D390BEC-3D7D-414D-84C6-154B75419689}" type="presParOf" srcId="{71838B93-43D5-4494-8D4E-327F88FDA62A}" destId="{84ACD000-7581-492A-80C2-4AE4978ABD93}" srcOrd="2" destOrd="0" presId="urn:microsoft.com/office/officeart/2005/8/layout/hierarchy1"/>
    <dgm:cxn modelId="{4574C44E-2827-4346-9443-35C42A479221}" type="presParOf" srcId="{71838B93-43D5-4494-8D4E-327F88FDA62A}" destId="{EDBBE659-2344-45B7-A076-F3D4D5440F15}" srcOrd="3" destOrd="0" presId="urn:microsoft.com/office/officeart/2005/8/layout/hierarchy1"/>
    <dgm:cxn modelId="{C0EA8338-9CF2-418B-AD98-B04605D69168}" type="presParOf" srcId="{EDBBE659-2344-45B7-A076-F3D4D5440F15}" destId="{4A763DC2-3528-4F87-BE1F-9525B938DCF6}" srcOrd="0" destOrd="0" presId="urn:microsoft.com/office/officeart/2005/8/layout/hierarchy1"/>
    <dgm:cxn modelId="{630B6676-D7EA-4043-95C5-6C2825EA9DC6}" type="presParOf" srcId="{4A763DC2-3528-4F87-BE1F-9525B938DCF6}" destId="{3C2E690C-3540-4D5A-988B-7744768324B7}" srcOrd="0" destOrd="0" presId="urn:microsoft.com/office/officeart/2005/8/layout/hierarchy1"/>
    <dgm:cxn modelId="{C41D3111-8047-4717-9094-388010175785}" type="presParOf" srcId="{4A763DC2-3528-4F87-BE1F-9525B938DCF6}" destId="{CCBD9EF0-3438-4C42-B0D3-F9D06D706007}" srcOrd="1" destOrd="0" presId="urn:microsoft.com/office/officeart/2005/8/layout/hierarchy1"/>
    <dgm:cxn modelId="{BFCE380D-7A5A-4E50-B03A-D19DB72D3245}" type="presParOf" srcId="{EDBBE659-2344-45B7-A076-F3D4D5440F15}" destId="{AF263463-17BA-4B4F-A3C7-D67480ACD14C}" srcOrd="1" destOrd="0" presId="urn:microsoft.com/office/officeart/2005/8/layout/hierarchy1"/>
    <dgm:cxn modelId="{A706644F-9AD2-43B4-BCFF-76498D7FD8F1}" type="presParOf" srcId="{71838B93-43D5-4494-8D4E-327F88FDA62A}" destId="{5BC8F725-8674-4867-A6BA-161FB5BCEA6E}" srcOrd="4" destOrd="0" presId="urn:microsoft.com/office/officeart/2005/8/layout/hierarchy1"/>
    <dgm:cxn modelId="{14F86E38-C7E2-48B6-9E74-8CCE90DC9BBC}" type="presParOf" srcId="{71838B93-43D5-4494-8D4E-327F88FDA62A}" destId="{A0A7FC4F-7319-4E22-B095-C39765CC70D7}" srcOrd="5" destOrd="0" presId="urn:microsoft.com/office/officeart/2005/8/layout/hierarchy1"/>
    <dgm:cxn modelId="{CE52C66B-8DE1-419A-84D5-E20615540B62}" type="presParOf" srcId="{A0A7FC4F-7319-4E22-B095-C39765CC70D7}" destId="{E0346C01-7EE4-4472-8419-7020332E8092}" srcOrd="0" destOrd="0" presId="urn:microsoft.com/office/officeart/2005/8/layout/hierarchy1"/>
    <dgm:cxn modelId="{5DDE637D-4155-4EB2-AABD-828AE96A6ECD}" type="presParOf" srcId="{E0346C01-7EE4-4472-8419-7020332E8092}" destId="{FD3CFADA-20C5-41F0-950F-4E63C00D6A37}" srcOrd="0" destOrd="0" presId="urn:microsoft.com/office/officeart/2005/8/layout/hierarchy1"/>
    <dgm:cxn modelId="{0E4101D1-5A13-485D-9FB4-6D6F5879532F}" type="presParOf" srcId="{E0346C01-7EE4-4472-8419-7020332E8092}" destId="{01A4422F-1B79-4905-88C3-A219436AF979}" srcOrd="1" destOrd="0" presId="urn:microsoft.com/office/officeart/2005/8/layout/hierarchy1"/>
    <dgm:cxn modelId="{5EEEAF3C-7D57-4A46-BEF3-B5A181B5DC72}" type="presParOf" srcId="{A0A7FC4F-7319-4E22-B095-C39765CC70D7}" destId="{49C80641-220D-43F4-AD32-7DF2CD8999EA}" srcOrd="1" destOrd="0" presId="urn:microsoft.com/office/officeart/2005/8/layout/hierarchy1"/>
    <dgm:cxn modelId="{65426AA7-630A-4596-8CB9-03FFAC2E17BC}" type="presParOf" srcId="{71838B93-43D5-4494-8D4E-327F88FDA62A}" destId="{F5DA2670-F31E-41B0-85EC-AD73CBC78E06}" srcOrd="6" destOrd="0" presId="urn:microsoft.com/office/officeart/2005/8/layout/hierarchy1"/>
    <dgm:cxn modelId="{25C7D719-DD49-4E2E-91F0-EC9908B0F44D}" type="presParOf" srcId="{71838B93-43D5-4494-8D4E-327F88FDA62A}" destId="{BD1781C0-7CBD-4C6D-A230-6D6AF3602169}" srcOrd="7" destOrd="0" presId="urn:microsoft.com/office/officeart/2005/8/layout/hierarchy1"/>
    <dgm:cxn modelId="{C77A1939-5F10-42AA-B599-46B0D5B9984C}" type="presParOf" srcId="{BD1781C0-7CBD-4C6D-A230-6D6AF3602169}" destId="{BEEB6635-4753-4CCE-8E15-57F5A7878533}" srcOrd="0" destOrd="0" presId="urn:microsoft.com/office/officeart/2005/8/layout/hierarchy1"/>
    <dgm:cxn modelId="{3BB1CEBC-294D-4EBD-8765-FD06C4A35C59}" type="presParOf" srcId="{BEEB6635-4753-4CCE-8E15-57F5A7878533}" destId="{20021A29-50DF-4BB2-8119-1263D605D93C}" srcOrd="0" destOrd="0" presId="urn:microsoft.com/office/officeart/2005/8/layout/hierarchy1"/>
    <dgm:cxn modelId="{B03736B9-0E3B-4A94-9E8A-BB3AF4543D55}" type="presParOf" srcId="{BEEB6635-4753-4CCE-8E15-57F5A7878533}" destId="{78F7E087-2E3F-4C22-AF30-B4454F1C29B0}" srcOrd="1" destOrd="0" presId="urn:microsoft.com/office/officeart/2005/8/layout/hierarchy1"/>
    <dgm:cxn modelId="{A61FC71B-DEE0-4DB2-9DFB-1F718C730F0B}" type="presParOf" srcId="{BD1781C0-7CBD-4C6D-A230-6D6AF3602169}" destId="{28054C10-9B8D-441B-B148-20FEF6E6D860}" srcOrd="1" destOrd="0" presId="urn:microsoft.com/office/officeart/2005/8/layout/hierarchy1"/>
    <dgm:cxn modelId="{9DC18F52-48F6-4D6E-B102-19E8724A3511}" type="presParOf" srcId="{B73496D0-A30C-4437-8BF9-738CB5A9559D}" destId="{AE2978EE-B1EB-4DD2-9705-5F7B99BF7992}" srcOrd="2" destOrd="0" presId="urn:microsoft.com/office/officeart/2005/8/layout/hierarchy1"/>
    <dgm:cxn modelId="{0A0654FF-0084-4587-B1E7-22BAF80AB7B0}" type="presParOf" srcId="{B73496D0-A30C-4437-8BF9-738CB5A9559D}" destId="{C37A2DEC-E341-43D5-AEC0-14856E1DD1E4}" srcOrd="3" destOrd="0" presId="urn:microsoft.com/office/officeart/2005/8/layout/hierarchy1"/>
    <dgm:cxn modelId="{2DE0FA34-88FF-4182-B07A-653A1A331750}" type="presParOf" srcId="{C37A2DEC-E341-43D5-AEC0-14856E1DD1E4}" destId="{77DDCEB7-BBDE-4BE1-B804-E750FF0D2331}" srcOrd="0" destOrd="0" presId="urn:microsoft.com/office/officeart/2005/8/layout/hierarchy1"/>
    <dgm:cxn modelId="{238C649D-4813-4ED7-A40B-5372CA89C557}" type="presParOf" srcId="{77DDCEB7-BBDE-4BE1-B804-E750FF0D2331}" destId="{B2A88E3C-D9BC-4520-8B4B-CA3F9E5E03C5}" srcOrd="0" destOrd="0" presId="urn:microsoft.com/office/officeart/2005/8/layout/hierarchy1"/>
    <dgm:cxn modelId="{C5745007-0C85-4ED0-8842-C3761E2C49F2}" type="presParOf" srcId="{77DDCEB7-BBDE-4BE1-B804-E750FF0D2331}" destId="{9EECD3D3-92BB-4738-8AED-3D99C5B35150}" srcOrd="1" destOrd="0" presId="urn:microsoft.com/office/officeart/2005/8/layout/hierarchy1"/>
    <dgm:cxn modelId="{01802C98-C623-4FBE-AF67-4C5C4DE8F979}" type="presParOf" srcId="{C37A2DEC-E341-43D5-AEC0-14856E1DD1E4}" destId="{2B8FF628-0F5D-47E0-A3C0-7E1AE95E1552}" srcOrd="1" destOrd="0" presId="urn:microsoft.com/office/officeart/2005/8/layout/hierarchy1"/>
    <dgm:cxn modelId="{356BE476-C36F-4E44-9637-5A3B0EA41697}" type="presParOf" srcId="{2B8FF628-0F5D-47E0-A3C0-7E1AE95E1552}" destId="{20E1A0E4-E0E2-4764-AE4E-A0E42F69063E}" srcOrd="0" destOrd="0" presId="urn:microsoft.com/office/officeart/2005/8/layout/hierarchy1"/>
    <dgm:cxn modelId="{89F32EB0-8DDF-474C-8848-EDA67E39F8CF}" type="presParOf" srcId="{2B8FF628-0F5D-47E0-A3C0-7E1AE95E1552}" destId="{E13C1057-C59A-4F01-8DB2-B1EE76AFD49B}" srcOrd="1" destOrd="0" presId="urn:microsoft.com/office/officeart/2005/8/layout/hierarchy1"/>
    <dgm:cxn modelId="{977EB190-BD6D-47D8-831C-C539CD89172A}" type="presParOf" srcId="{E13C1057-C59A-4F01-8DB2-B1EE76AFD49B}" destId="{6C42A79D-8A9A-4C8B-94DF-C319C324E7BC}" srcOrd="0" destOrd="0" presId="urn:microsoft.com/office/officeart/2005/8/layout/hierarchy1"/>
    <dgm:cxn modelId="{39702725-24AD-4F8A-8354-A410EC50B7CE}" type="presParOf" srcId="{6C42A79D-8A9A-4C8B-94DF-C319C324E7BC}" destId="{3D809198-CC15-4CA0-9EDD-502D867B985F}" srcOrd="0" destOrd="0" presId="urn:microsoft.com/office/officeart/2005/8/layout/hierarchy1"/>
    <dgm:cxn modelId="{1DA81653-3A7B-4671-BC7F-D383F52C200E}" type="presParOf" srcId="{6C42A79D-8A9A-4C8B-94DF-C319C324E7BC}" destId="{B812A536-79B1-4920-B719-D77C66F9DA3F}" srcOrd="1" destOrd="0" presId="urn:microsoft.com/office/officeart/2005/8/layout/hierarchy1"/>
    <dgm:cxn modelId="{86F8FCC7-F3C6-4C6A-89FF-F41C3C32A583}" type="presParOf" srcId="{E13C1057-C59A-4F01-8DB2-B1EE76AFD49B}" destId="{02C81867-3F5B-4841-95D6-39E7E48A94E6}" srcOrd="1" destOrd="0" presId="urn:microsoft.com/office/officeart/2005/8/layout/hierarchy1"/>
    <dgm:cxn modelId="{3AEED415-B9AC-4BF7-A88C-18E8FFB227AA}" type="presParOf" srcId="{2B8FF628-0F5D-47E0-A3C0-7E1AE95E1552}" destId="{5A16D921-780A-40E4-BDC7-A8056A58E706}" srcOrd="2" destOrd="0" presId="urn:microsoft.com/office/officeart/2005/8/layout/hierarchy1"/>
    <dgm:cxn modelId="{11BF0C20-C3B1-4BD7-B52C-1C706146A918}" type="presParOf" srcId="{2B8FF628-0F5D-47E0-A3C0-7E1AE95E1552}" destId="{FE77B726-C645-4F29-94B6-865DEC6479AB}" srcOrd="3" destOrd="0" presId="urn:microsoft.com/office/officeart/2005/8/layout/hierarchy1"/>
    <dgm:cxn modelId="{A5FE87C7-A60A-484B-8849-727A68B8997B}" type="presParOf" srcId="{FE77B726-C645-4F29-94B6-865DEC6479AB}" destId="{530B8B77-CAA3-4921-9C31-A94B0277358C}" srcOrd="0" destOrd="0" presId="urn:microsoft.com/office/officeart/2005/8/layout/hierarchy1"/>
    <dgm:cxn modelId="{D5BD68D8-2DDD-42E8-8458-7E3517926318}" type="presParOf" srcId="{530B8B77-CAA3-4921-9C31-A94B0277358C}" destId="{1BB26475-4A53-4CF8-8A3C-DEFAECC7B84E}" srcOrd="0" destOrd="0" presId="urn:microsoft.com/office/officeart/2005/8/layout/hierarchy1"/>
    <dgm:cxn modelId="{1AE64686-9AB8-4B9B-B7D0-37BE550EA5EC}" type="presParOf" srcId="{530B8B77-CAA3-4921-9C31-A94B0277358C}" destId="{7830F38B-BBD0-4EE5-A8E1-32519D09507D}" srcOrd="1" destOrd="0" presId="urn:microsoft.com/office/officeart/2005/8/layout/hierarchy1"/>
    <dgm:cxn modelId="{97A315A0-1031-47FE-83F5-1D71F34DF3CF}" type="presParOf" srcId="{FE77B726-C645-4F29-94B6-865DEC6479AB}" destId="{6C319646-C47C-422C-A28B-53EE3F6D2C3C}" srcOrd="1" destOrd="0" presId="urn:microsoft.com/office/officeart/2005/8/layout/hierarchy1"/>
    <dgm:cxn modelId="{1A004729-6F3D-4C3F-92E5-B1FD0F7B064D}" type="presParOf" srcId="{2B8FF628-0F5D-47E0-A3C0-7E1AE95E1552}" destId="{B8257E36-35E8-4DAF-B544-A4927FD75F18}" srcOrd="4" destOrd="0" presId="urn:microsoft.com/office/officeart/2005/8/layout/hierarchy1"/>
    <dgm:cxn modelId="{0CDB162E-2E6D-4F15-9509-45DDE97B6CBE}" type="presParOf" srcId="{2B8FF628-0F5D-47E0-A3C0-7E1AE95E1552}" destId="{650878F4-75D9-4D83-9FD4-AD88A040730C}" srcOrd="5" destOrd="0" presId="urn:microsoft.com/office/officeart/2005/8/layout/hierarchy1"/>
    <dgm:cxn modelId="{3D31A765-C4F8-488B-823E-4D6381CC5B4A}" type="presParOf" srcId="{650878F4-75D9-4D83-9FD4-AD88A040730C}" destId="{EEF4864A-3AEA-42EB-8D38-8E59DC3D32EF}" srcOrd="0" destOrd="0" presId="urn:microsoft.com/office/officeart/2005/8/layout/hierarchy1"/>
    <dgm:cxn modelId="{DB46FFDE-EDB6-4B9E-933B-D4084175DAE1}" type="presParOf" srcId="{EEF4864A-3AEA-42EB-8D38-8E59DC3D32EF}" destId="{DDC08443-108B-4982-B7F8-524067D84D90}" srcOrd="0" destOrd="0" presId="urn:microsoft.com/office/officeart/2005/8/layout/hierarchy1"/>
    <dgm:cxn modelId="{A6427D8C-9937-49B5-95F1-E298990D2E15}" type="presParOf" srcId="{EEF4864A-3AEA-42EB-8D38-8E59DC3D32EF}" destId="{407A905E-4C48-4C50-A211-601F79465A2C}" srcOrd="1" destOrd="0" presId="urn:microsoft.com/office/officeart/2005/8/layout/hierarchy1"/>
    <dgm:cxn modelId="{7DC148FC-DFC8-4889-B568-840DDEDD8606}" type="presParOf" srcId="{650878F4-75D9-4D83-9FD4-AD88A040730C}" destId="{3C357095-6632-41B9-8E4E-C0974F0F091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257E36-35E8-4DAF-B544-A4927FD75F18}">
      <dsp:nvSpPr>
        <dsp:cNvPr id="0" name=""/>
        <dsp:cNvSpPr/>
      </dsp:nvSpPr>
      <dsp:spPr>
        <a:xfrm>
          <a:off x="7239148" y="2519981"/>
          <a:ext cx="1336826" cy="318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778"/>
              </a:lnTo>
              <a:lnTo>
                <a:pt x="1336826" y="216778"/>
              </a:lnTo>
              <a:lnTo>
                <a:pt x="1336826" y="31810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16D921-780A-40E4-BDC7-A8056A58E706}">
      <dsp:nvSpPr>
        <dsp:cNvPr id="0" name=""/>
        <dsp:cNvSpPr/>
      </dsp:nvSpPr>
      <dsp:spPr>
        <a:xfrm>
          <a:off x="7193428" y="2519981"/>
          <a:ext cx="91440" cy="3181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10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1A0E4-E0E2-4764-AE4E-A0E42F69063E}">
      <dsp:nvSpPr>
        <dsp:cNvPr id="0" name=""/>
        <dsp:cNvSpPr/>
      </dsp:nvSpPr>
      <dsp:spPr>
        <a:xfrm>
          <a:off x="5902321" y="2519981"/>
          <a:ext cx="1336826" cy="318103"/>
        </a:xfrm>
        <a:custGeom>
          <a:avLst/>
          <a:gdLst/>
          <a:ahLst/>
          <a:cxnLst/>
          <a:rect l="0" t="0" r="0" b="0"/>
          <a:pathLst>
            <a:path>
              <a:moveTo>
                <a:pt x="1336826" y="0"/>
              </a:moveTo>
              <a:lnTo>
                <a:pt x="1336826" y="216778"/>
              </a:lnTo>
              <a:lnTo>
                <a:pt x="0" y="216778"/>
              </a:lnTo>
              <a:lnTo>
                <a:pt x="0" y="31810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2978EE-B1EB-4DD2-9705-5F7B99BF7992}">
      <dsp:nvSpPr>
        <dsp:cNvPr id="0" name=""/>
        <dsp:cNvSpPr/>
      </dsp:nvSpPr>
      <dsp:spPr>
        <a:xfrm>
          <a:off x="4899701" y="1507335"/>
          <a:ext cx="2339446" cy="318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778"/>
              </a:lnTo>
              <a:lnTo>
                <a:pt x="2339446" y="216778"/>
              </a:lnTo>
              <a:lnTo>
                <a:pt x="2339446" y="31810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DA2670-F31E-41B0-85EC-AD73CBC78E06}">
      <dsp:nvSpPr>
        <dsp:cNvPr id="0" name=""/>
        <dsp:cNvSpPr/>
      </dsp:nvSpPr>
      <dsp:spPr>
        <a:xfrm>
          <a:off x="2560255" y="2519981"/>
          <a:ext cx="2005239" cy="318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778"/>
              </a:lnTo>
              <a:lnTo>
                <a:pt x="2005239" y="216778"/>
              </a:lnTo>
              <a:lnTo>
                <a:pt x="2005239" y="31810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C8F725-8674-4867-A6BA-161FB5BCEA6E}">
      <dsp:nvSpPr>
        <dsp:cNvPr id="0" name=""/>
        <dsp:cNvSpPr/>
      </dsp:nvSpPr>
      <dsp:spPr>
        <a:xfrm>
          <a:off x="2560255" y="2519981"/>
          <a:ext cx="668413" cy="318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778"/>
              </a:lnTo>
              <a:lnTo>
                <a:pt x="668413" y="216778"/>
              </a:lnTo>
              <a:lnTo>
                <a:pt x="668413" y="31810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ACD000-7581-492A-80C2-4AE4978ABD93}">
      <dsp:nvSpPr>
        <dsp:cNvPr id="0" name=""/>
        <dsp:cNvSpPr/>
      </dsp:nvSpPr>
      <dsp:spPr>
        <a:xfrm>
          <a:off x="1891842" y="2519981"/>
          <a:ext cx="668413" cy="318103"/>
        </a:xfrm>
        <a:custGeom>
          <a:avLst/>
          <a:gdLst/>
          <a:ahLst/>
          <a:cxnLst/>
          <a:rect l="0" t="0" r="0" b="0"/>
          <a:pathLst>
            <a:path>
              <a:moveTo>
                <a:pt x="668413" y="0"/>
              </a:moveTo>
              <a:lnTo>
                <a:pt x="668413" y="216778"/>
              </a:lnTo>
              <a:lnTo>
                <a:pt x="0" y="216778"/>
              </a:lnTo>
              <a:lnTo>
                <a:pt x="0" y="31810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6C8CA5-E7D0-411A-A629-B528CD6FB03D}">
      <dsp:nvSpPr>
        <dsp:cNvPr id="0" name=""/>
        <dsp:cNvSpPr/>
      </dsp:nvSpPr>
      <dsp:spPr>
        <a:xfrm>
          <a:off x="555015" y="2519981"/>
          <a:ext cx="2005239" cy="318103"/>
        </a:xfrm>
        <a:custGeom>
          <a:avLst/>
          <a:gdLst/>
          <a:ahLst/>
          <a:cxnLst/>
          <a:rect l="0" t="0" r="0" b="0"/>
          <a:pathLst>
            <a:path>
              <a:moveTo>
                <a:pt x="2005239" y="0"/>
              </a:moveTo>
              <a:lnTo>
                <a:pt x="2005239" y="216778"/>
              </a:lnTo>
              <a:lnTo>
                <a:pt x="0" y="216778"/>
              </a:lnTo>
              <a:lnTo>
                <a:pt x="0" y="31810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F3AFD-491B-4089-BBAE-A3E5D62B9EA5}">
      <dsp:nvSpPr>
        <dsp:cNvPr id="0" name=""/>
        <dsp:cNvSpPr/>
      </dsp:nvSpPr>
      <dsp:spPr>
        <a:xfrm>
          <a:off x="2560255" y="1507335"/>
          <a:ext cx="2339446" cy="318103"/>
        </a:xfrm>
        <a:custGeom>
          <a:avLst/>
          <a:gdLst/>
          <a:ahLst/>
          <a:cxnLst/>
          <a:rect l="0" t="0" r="0" b="0"/>
          <a:pathLst>
            <a:path>
              <a:moveTo>
                <a:pt x="2339446" y="0"/>
              </a:moveTo>
              <a:lnTo>
                <a:pt x="2339446" y="216778"/>
              </a:lnTo>
              <a:lnTo>
                <a:pt x="0" y="216778"/>
              </a:lnTo>
              <a:lnTo>
                <a:pt x="0" y="31810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5B2AC-9F2A-40A2-8874-A57C1133244D}">
      <dsp:nvSpPr>
        <dsp:cNvPr id="0" name=""/>
        <dsp:cNvSpPr/>
      </dsp:nvSpPr>
      <dsp:spPr>
        <a:xfrm>
          <a:off x="4352818" y="812793"/>
          <a:ext cx="1093767" cy="694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962F290-11D7-4EAB-8655-B5BAABF6AEF9}">
      <dsp:nvSpPr>
        <dsp:cNvPr id="0" name=""/>
        <dsp:cNvSpPr/>
      </dsp:nvSpPr>
      <dsp:spPr>
        <a:xfrm>
          <a:off x="4474347" y="928246"/>
          <a:ext cx="1093767" cy="694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AI TYPES</a:t>
          </a:r>
          <a:endParaRPr lang="en-IN" sz="1200" b="1" kern="1200" dirty="0"/>
        </a:p>
      </dsp:txBody>
      <dsp:txXfrm>
        <a:off x="4474347" y="928246"/>
        <a:ext cx="1093767" cy="694542"/>
      </dsp:txXfrm>
    </dsp:sp>
    <dsp:sp modelId="{496AEAD5-485F-4209-8DE4-488BB11A9634}">
      <dsp:nvSpPr>
        <dsp:cNvPr id="0" name=""/>
        <dsp:cNvSpPr/>
      </dsp:nvSpPr>
      <dsp:spPr>
        <a:xfrm>
          <a:off x="2013371" y="1825439"/>
          <a:ext cx="1093767" cy="694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B60189-0E3A-4092-8DBE-4E84F03F90E4}">
      <dsp:nvSpPr>
        <dsp:cNvPr id="0" name=""/>
        <dsp:cNvSpPr/>
      </dsp:nvSpPr>
      <dsp:spPr>
        <a:xfrm>
          <a:off x="2134901" y="1940893"/>
          <a:ext cx="1093767" cy="694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 smtClean="0"/>
            <a:t>Based on </a:t>
          </a:r>
          <a:r>
            <a:rPr lang="en-IN" sz="1200" b="1" kern="1200" dirty="0" smtClean="0"/>
            <a:t> Human</a:t>
          </a:r>
          <a:endParaRPr lang="en-IN" sz="1200" b="1" kern="1200" dirty="0"/>
        </a:p>
      </dsp:txBody>
      <dsp:txXfrm>
        <a:off x="2134901" y="1940893"/>
        <a:ext cx="1093767" cy="694542"/>
      </dsp:txXfrm>
    </dsp:sp>
    <dsp:sp modelId="{3199CCE1-9683-45A6-AEFD-2213239B42EC}">
      <dsp:nvSpPr>
        <dsp:cNvPr id="0" name=""/>
        <dsp:cNvSpPr/>
      </dsp:nvSpPr>
      <dsp:spPr>
        <a:xfrm>
          <a:off x="8132" y="2838085"/>
          <a:ext cx="1093767" cy="694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BDCEC6-86F0-41B9-9187-AE730A057DF1}">
      <dsp:nvSpPr>
        <dsp:cNvPr id="0" name=""/>
        <dsp:cNvSpPr/>
      </dsp:nvSpPr>
      <dsp:spPr>
        <a:xfrm>
          <a:off x="129661" y="2953539"/>
          <a:ext cx="1093767" cy="694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Memory-less </a:t>
          </a:r>
          <a:r>
            <a:rPr lang="en-US" sz="1200" b="1" kern="1200" dirty="0"/>
            <a:t>AI </a:t>
          </a:r>
          <a:endParaRPr lang="en-IN" sz="1200" b="1" kern="1200" dirty="0"/>
        </a:p>
      </dsp:txBody>
      <dsp:txXfrm>
        <a:off x="129661" y="2953539"/>
        <a:ext cx="1093767" cy="694542"/>
      </dsp:txXfrm>
    </dsp:sp>
    <dsp:sp modelId="{3C2E690C-3540-4D5A-988B-7744768324B7}">
      <dsp:nvSpPr>
        <dsp:cNvPr id="0" name=""/>
        <dsp:cNvSpPr/>
      </dsp:nvSpPr>
      <dsp:spPr>
        <a:xfrm>
          <a:off x="1344958" y="2838085"/>
          <a:ext cx="1093767" cy="694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BD9EF0-3438-4C42-B0D3-F9D06D706007}">
      <dsp:nvSpPr>
        <dsp:cNvPr id="0" name=""/>
        <dsp:cNvSpPr/>
      </dsp:nvSpPr>
      <dsp:spPr>
        <a:xfrm>
          <a:off x="1466488" y="2953539"/>
          <a:ext cx="1093767" cy="694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Limited Memory AI </a:t>
          </a:r>
          <a:endParaRPr lang="en-IN" sz="1200" b="1" kern="1200" dirty="0"/>
        </a:p>
      </dsp:txBody>
      <dsp:txXfrm>
        <a:off x="1466488" y="2953539"/>
        <a:ext cx="1093767" cy="694542"/>
      </dsp:txXfrm>
    </dsp:sp>
    <dsp:sp modelId="{FD3CFADA-20C5-41F0-950F-4E63C00D6A37}">
      <dsp:nvSpPr>
        <dsp:cNvPr id="0" name=""/>
        <dsp:cNvSpPr/>
      </dsp:nvSpPr>
      <dsp:spPr>
        <a:xfrm>
          <a:off x="2681785" y="2838085"/>
          <a:ext cx="1093767" cy="694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1A4422F-1B79-4905-88C3-A219436AF979}">
      <dsp:nvSpPr>
        <dsp:cNvPr id="0" name=""/>
        <dsp:cNvSpPr/>
      </dsp:nvSpPr>
      <dsp:spPr>
        <a:xfrm>
          <a:off x="2803314" y="2953539"/>
          <a:ext cx="1093767" cy="694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Theory of Mind AI</a:t>
          </a:r>
          <a:endParaRPr lang="en-IN" sz="1200" b="1" kern="1200" dirty="0"/>
        </a:p>
      </dsp:txBody>
      <dsp:txXfrm>
        <a:off x="2803314" y="2953539"/>
        <a:ext cx="1093767" cy="694542"/>
      </dsp:txXfrm>
    </dsp:sp>
    <dsp:sp modelId="{20021A29-50DF-4BB2-8119-1263D605D93C}">
      <dsp:nvSpPr>
        <dsp:cNvPr id="0" name=""/>
        <dsp:cNvSpPr/>
      </dsp:nvSpPr>
      <dsp:spPr>
        <a:xfrm>
          <a:off x="4018611" y="2838085"/>
          <a:ext cx="1093767" cy="694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8F7E087-2E3F-4C22-AF30-B4454F1C29B0}">
      <dsp:nvSpPr>
        <dsp:cNvPr id="0" name=""/>
        <dsp:cNvSpPr/>
      </dsp:nvSpPr>
      <dsp:spPr>
        <a:xfrm>
          <a:off x="4140141" y="2953539"/>
          <a:ext cx="1093767" cy="694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Self </a:t>
          </a:r>
          <a:r>
            <a:rPr lang="en-US" sz="1200" b="1" kern="1200" dirty="0" smtClean="0"/>
            <a:t>-Consciousness </a:t>
          </a:r>
          <a:r>
            <a:rPr lang="en-US" sz="1200" b="1" kern="1200" dirty="0"/>
            <a:t>AI </a:t>
          </a:r>
          <a:endParaRPr lang="en-IN" sz="1200" b="1" kern="1200" dirty="0"/>
        </a:p>
      </dsp:txBody>
      <dsp:txXfrm>
        <a:off x="4140141" y="2953539"/>
        <a:ext cx="1093767" cy="694542"/>
      </dsp:txXfrm>
    </dsp:sp>
    <dsp:sp modelId="{B2A88E3C-D9BC-4520-8B4B-CA3F9E5E03C5}">
      <dsp:nvSpPr>
        <dsp:cNvPr id="0" name=""/>
        <dsp:cNvSpPr/>
      </dsp:nvSpPr>
      <dsp:spPr>
        <a:xfrm>
          <a:off x="6692264" y="1825439"/>
          <a:ext cx="1093767" cy="694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EECD3D3-92BB-4738-8AED-3D99C5B35150}">
      <dsp:nvSpPr>
        <dsp:cNvPr id="0" name=""/>
        <dsp:cNvSpPr/>
      </dsp:nvSpPr>
      <dsp:spPr>
        <a:xfrm>
          <a:off x="6813794" y="1940893"/>
          <a:ext cx="1093767" cy="694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 smtClean="0"/>
            <a:t>Based on  Technology</a:t>
          </a:r>
          <a:endParaRPr lang="en-IN" sz="1200" b="1" kern="1200" dirty="0"/>
        </a:p>
      </dsp:txBody>
      <dsp:txXfrm>
        <a:off x="6813794" y="1940893"/>
        <a:ext cx="1093767" cy="694542"/>
      </dsp:txXfrm>
    </dsp:sp>
    <dsp:sp modelId="{3D809198-CC15-4CA0-9EDD-502D867B985F}">
      <dsp:nvSpPr>
        <dsp:cNvPr id="0" name=""/>
        <dsp:cNvSpPr/>
      </dsp:nvSpPr>
      <dsp:spPr>
        <a:xfrm>
          <a:off x="5355438" y="2838085"/>
          <a:ext cx="1093767" cy="694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12A536-79B1-4920-B719-D77C66F9DA3F}">
      <dsp:nvSpPr>
        <dsp:cNvPr id="0" name=""/>
        <dsp:cNvSpPr/>
      </dsp:nvSpPr>
      <dsp:spPr>
        <a:xfrm>
          <a:off x="5476967" y="2953539"/>
          <a:ext cx="1093767" cy="694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Narrow AI</a:t>
          </a:r>
          <a:endParaRPr lang="en-IN" sz="1200" b="1" kern="1200" dirty="0"/>
        </a:p>
      </dsp:txBody>
      <dsp:txXfrm>
        <a:off x="5476967" y="2953539"/>
        <a:ext cx="1093767" cy="694542"/>
      </dsp:txXfrm>
    </dsp:sp>
    <dsp:sp modelId="{1BB26475-4A53-4CF8-8A3C-DEFAECC7B84E}">
      <dsp:nvSpPr>
        <dsp:cNvPr id="0" name=""/>
        <dsp:cNvSpPr/>
      </dsp:nvSpPr>
      <dsp:spPr>
        <a:xfrm>
          <a:off x="6692264" y="2838085"/>
          <a:ext cx="1093767" cy="694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830F38B-BBD0-4EE5-A8E1-32519D09507D}">
      <dsp:nvSpPr>
        <dsp:cNvPr id="0" name=""/>
        <dsp:cNvSpPr/>
      </dsp:nvSpPr>
      <dsp:spPr>
        <a:xfrm>
          <a:off x="6813794" y="2953539"/>
          <a:ext cx="1093767" cy="694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General AI</a:t>
          </a:r>
          <a:endParaRPr lang="en-IN" sz="1200" b="1" kern="1200" dirty="0"/>
        </a:p>
      </dsp:txBody>
      <dsp:txXfrm>
        <a:off x="6813794" y="2953539"/>
        <a:ext cx="1093767" cy="694542"/>
      </dsp:txXfrm>
    </dsp:sp>
    <dsp:sp modelId="{DDC08443-108B-4982-B7F8-524067D84D90}">
      <dsp:nvSpPr>
        <dsp:cNvPr id="0" name=""/>
        <dsp:cNvSpPr/>
      </dsp:nvSpPr>
      <dsp:spPr>
        <a:xfrm>
          <a:off x="8029091" y="2838085"/>
          <a:ext cx="1093767" cy="694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07A905E-4C48-4C50-A211-601F79465A2C}">
      <dsp:nvSpPr>
        <dsp:cNvPr id="0" name=""/>
        <dsp:cNvSpPr/>
      </dsp:nvSpPr>
      <dsp:spPr>
        <a:xfrm>
          <a:off x="8150620" y="2953539"/>
          <a:ext cx="1093767" cy="694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Super AI</a:t>
          </a:r>
          <a:endParaRPr lang="en-IN" sz="1200" b="1" kern="1200" dirty="0"/>
        </a:p>
      </dsp:txBody>
      <dsp:txXfrm>
        <a:off x="8150620" y="2953539"/>
        <a:ext cx="1093767" cy="694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6A8F23-2A82-466F-8A2C-64BED021C700}" type="datetimeFigureOut">
              <a:rPr lang="en-IN"/>
              <a:pPr>
                <a:defRPr/>
              </a:pPr>
              <a:t>02-08-2021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08ED82-212A-48FA-9521-589520654EB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6860221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67C208-1432-419B-9B14-56F01E849963}" type="datetimeFigureOut">
              <a:rPr lang="en-IN"/>
              <a:pPr>
                <a:defRPr/>
              </a:pPr>
              <a:t>02-08-2021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59C71B-C1D0-40EB-832D-9991EB0583A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AAE8DAD-678A-43CF-994A-611DB4E94995}" type="datetimeFigureOut">
              <a:rPr lang="en-IN"/>
              <a:pPr>
                <a:defRPr/>
              </a:pPr>
              <a:t>02-08-2021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E15BAFF-1E67-485C-8C6C-8167EA15106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02A71B-B459-452E-964B-AA0ED8171984}" type="datetimeFigureOut">
              <a:rPr lang="en-IN"/>
              <a:pPr>
                <a:defRPr/>
              </a:pPr>
              <a:t>02-08-2021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24EB87D-4B4C-4034-B82C-8C6F90BA63F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04BE1-0325-415D-8091-96183D052EDB}" type="datetimeFigureOut">
              <a:rPr lang="en-IN"/>
              <a:pPr>
                <a:defRPr/>
              </a:pPr>
              <a:t>02-08-2021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79634-4582-4850-8C93-6A6ACCAACE1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48DE4-8963-47C6-A67F-16136A2435E7}" type="datetimeFigureOut">
              <a:rPr lang="en-IN"/>
              <a:pPr>
                <a:defRPr/>
              </a:pPr>
              <a:t>02-08-2021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7F9A3-EF2C-4B7D-A9CE-4E0F8C5151D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3A84F-9CF7-4F5A-A1BD-9C9B0A1CBFDF}" type="datetimeFigureOut">
              <a:rPr lang="en-IN"/>
              <a:pPr>
                <a:defRPr/>
              </a:pPr>
              <a:t>02-08-2021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3C679-1EA3-4B8A-A1F9-36926EFF279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48B73-2250-408B-A1DB-28E948BF1F95}" type="datetimeFigureOut">
              <a:rPr lang="en-IN"/>
              <a:pPr>
                <a:defRPr/>
              </a:pPr>
              <a:t>02-08-2021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4225C-A1C1-4A23-96BC-0871889B99E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CF3D2-B5AA-47D8-95D0-EA61A7A13FD4}" type="datetimeFigureOut">
              <a:rPr lang="en-IN"/>
              <a:pPr>
                <a:defRPr/>
              </a:pPr>
              <a:t>02-08-2021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AD88C-0B75-4FC0-BE6B-5DF96F89D30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7900D-F88F-404F-9A96-A50CF19D7AD5}" type="datetimeFigureOut">
              <a:rPr lang="en-IN"/>
              <a:pPr>
                <a:defRPr/>
              </a:pPr>
              <a:t>02-08-2021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BC384-AE16-4C9A-A6A2-925057607E2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00AE9-2159-49FD-8E64-6D6FCCE8AFFA}" type="datetimeFigureOut">
              <a:rPr lang="en-IN"/>
              <a:pPr>
                <a:defRPr/>
              </a:pPr>
              <a:t>02-08-2021</a:t>
            </a:fld>
            <a:endParaRPr lang="en-I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F9AF2-8510-461C-A2D3-CA03D429D1D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40919-BD49-4ECD-BA50-C5AE7A21BD26}" type="datetimeFigureOut">
              <a:rPr lang="en-IN"/>
              <a:pPr>
                <a:defRPr/>
              </a:pPr>
              <a:t>02-08-2021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CF81F-B813-43E3-AB00-08763F3AE95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D187A5C-B1E9-4AA3-B909-49859A073C96}" type="datetimeFigureOut">
              <a:rPr lang="en-IN"/>
              <a:pPr>
                <a:defRPr/>
              </a:pPr>
              <a:t>02-08-2021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FE1CC6A-4191-47DA-A782-0C7FBDDCCC1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EFAF8-416C-4B4C-A8CF-79ADC72239BF}" type="datetimeFigureOut">
              <a:rPr lang="en-IN"/>
              <a:pPr>
                <a:defRPr/>
              </a:pPr>
              <a:t>02-08-2021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46035-F60C-4D85-81D4-7DA184C96FD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B9F1F-4727-44DA-A54F-70633D3C1D47}" type="datetimeFigureOut">
              <a:rPr lang="en-IN"/>
              <a:pPr>
                <a:defRPr/>
              </a:pPr>
              <a:t>02-08-2021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04F45-38C2-47F6-B225-36CB95AA57E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2ABE-5EDE-4ED1-950B-8264B5667EAC}" type="datetimeFigureOut">
              <a:rPr lang="en-IN"/>
              <a:pPr>
                <a:defRPr/>
              </a:pPr>
              <a:t>02-08-2021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4C19-A39C-470D-9EA0-6C785451F3B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72C5511-F48A-492E-941A-2C7543F7595B}" type="datetimeFigureOut">
              <a:rPr lang="en-IN"/>
              <a:pPr>
                <a:defRPr/>
              </a:pPr>
              <a:t>02-08-2021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7EB820-2057-450D-9192-3B7D8346F9E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3F7E422-4E23-453C-8803-2C95CAC4A6D8}" type="datetimeFigureOut">
              <a:rPr lang="en-IN"/>
              <a:pPr>
                <a:defRPr/>
              </a:pPr>
              <a:t>02-08-2021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04932B-759E-43D9-93BE-40ED4E3992B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B45FA62-A6D6-4EA4-ACD8-91DD6A990189}" type="datetimeFigureOut">
              <a:rPr lang="en-IN"/>
              <a:pPr>
                <a:defRPr/>
              </a:pPr>
              <a:t>02-08-2021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0B72FC8-F5A5-4B6A-8DAF-429EB5B3CE2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BE9578A-220A-4DDD-8A4C-3D8A762B6831}" type="datetimeFigureOut">
              <a:rPr lang="en-IN"/>
              <a:pPr>
                <a:defRPr/>
              </a:pPr>
              <a:t>02-08-2021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E544835-3663-4D8F-BF98-23A41D6018B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DCD29C-72F9-44EF-AF4E-AA7A159DFEE5}" type="datetimeFigureOut">
              <a:rPr lang="en-IN"/>
              <a:pPr>
                <a:defRPr/>
              </a:pPr>
              <a:t>02-08-2021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190F34-9065-4D6C-9A03-0726BBF5939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4790B15-4187-4838-9C17-F57A2C5A686A}" type="datetimeFigureOut">
              <a:rPr lang="en-IN"/>
              <a:pPr>
                <a:defRPr/>
              </a:pPr>
              <a:t>02-08-2021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5A26CF-5E8A-4338-8CF5-30E9C0146AE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27251C-BDC1-4E54-B019-6BE8A046096C}" type="datetimeFigureOut">
              <a:rPr lang="en-IN"/>
              <a:pPr>
                <a:defRPr/>
              </a:pPr>
              <a:t>02-08-2021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5DC508-9337-45F7-954F-D98023B6704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2IT Photo 1.jpg"/>
          <p:cNvPicPr>
            <a:picLocks noChangeAspect="1"/>
          </p:cNvPicPr>
          <p:nvPr userDrawn="1"/>
        </p:nvPicPr>
        <p:blipFill>
          <a:blip r:embed="rId13" cstate="print">
            <a:lum bright="2000"/>
          </a:blip>
          <a:srcRect l="11092" r="110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IN"/>
              <a:t>International Institute of Information </a:t>
            </a:r>
            <a:r>
              <a:rPr lang="en-IN" err="1"/>
              <a:t>Techonology</a:t>
            </a:r>
            <a:r>
              <a:rPr lang="en-IN"/>
              <a:t>, I²IT, P-14 Rajiv Gandhi Infotech Park, </a:t>
            </a:r>
            <a:r>
              <a:rPr lang="en-IN" err="1"/>
              <a:t>Hinjawdi</a:t>
            </a:r>
            <a:r>
              <a:rPr lang="en-IN"/>
              <a:t> Phase 1, Pune – 411 057</a:t>
            </a:r>
          </a:p>
          <a:p>
            <a:pPr>
              <a:defRPr/>
            </a:pPr>
            <a:r>
              <a:rPr lang="en-IN"/>
              <a:t>Phone - +91 20 22933441/2/3 | Website – www.isquareit.edu.in | Email – info@isquareit.edu.in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DD3A90-8FB0-48F0-927E-B26AC1731F03}" type="datetimeFigureOut">
              <a:rPr lang="en-IN"/>
              <a:pPr>
                <a:defRPr/>
              </a:pPr>
              <a:t>02-08-2021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156001-042C-431A-B23E-A311126B802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squareit.edu.in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clr.cc/virtual_2020/speaker_8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1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I²IT_With_name Final updated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71438"/>
            <a:ext cx="48926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IN" sz="4400" dirty="0">
                <a:latin typeface="+mj-lt"/>
                <a:ea typeface="+mj-ea"/>
                <a:cs typeface="+mj-cs"/>
              </a:rPr>
              <a:t>TYPES OF ARTIFICIAL INTELLIGENCE 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4437063"/>
            <a:ext cx="9144000" cy="242093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 err="1">
                <a:latin typeface="+mn-lt"/>
                <a:cs typeface="+mn-cs"/>
              </a:rPr>
              <a:t>Dr.</a:t>
            </a:r>
            <a:r>
              <a:rPr lang="en-IN" sz="3200" dirty="0">
                <a:latin typeface="+mn-lt"/>
                <a:cs typeface="+mn-cs"/>
              </a:rPr>
              <a:t>  </a:t>
            </a:r>
            <a:r>
              <a:rPr lang="en-IN" sz="3200" dirty="0" err="1">
                <a:latin typeface="+mn-lt"/>
                <a:cs typeface="+mn-cs"/>
              </a:rPr>
              <a:t>Sandeep</a:t>
            </a:r>
            <a:r>
              <a:rPr lang="en-IN" sz="3200" dirty="0">
                <a:latin typeface="+mn-lt"/>
                <a:cs typeface="+mn-cs"/>
              </a:rPr>
              <a:t> </a:t>
            </a:r>
            <a:r>
              <a:rPr lang="en-IN" sz="3200" dirty="0" err="1">
                <a:latin typeface="+mn-lt"/>
                <a:cs typeface="+mn-cs"/>
              </a:rPr>
              <a:t>Patil</a:t>
            </a:r>
            <a:endParaRPr lang="en-IN" sz="3200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</a:rPr>
              <a:t>Department of Computer Engineering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sz="3200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</a:rPr>
              <a:t>International Institute of Information Technology, I²IT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  <a:hlinkClick r:id="rId4"/>
              </a:rPr>
              <a:t>www.isquareit.edu.in</a:t>
            </a:r>
            <a:r>
              <a:rPr lang="en-IN" sz="3200" dirty="0"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International Institute of Information Technology, I²IT, P-14, Rajiv Gandhi </a:t>
            </a:r>
            <a:r>
              <a:rPr lang="en-IN" b="1" dirty="0" err="1"/>
              <a:t>Infotech</a:t>
            </a:r>
            <a:r>
              <a:rPr lang="en-IN" b="1" dirty="0"/>
              <a:t> Park, </a:t>
            </a:r>
            <a:r>
              <a:rPr lang="en-IN" b="1" dirty="0" err="1"/>
              <a:t>Hinjawadi</a:t>
            </a:r>
            <a:r>
              <a:rPr lang="en-IN" b="1" dirty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51520" y="188639"/>
            <a:ext cx="871296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5400" b="1" dirty="0" smtClean="0">
                <a:latin typeface="Bookman Old Style" pitchFamily="18" charset="0"/>
                <a:ea typeface="PMingLiU" pitchFamily="18" charset="-120"/>
              </a:rPr>
              <a:t>General / Strong  AI</a:t>
            </a:r>
            <a:endParaRPr lang="en-US" altLang="zh-TW" sz="5400" b="1" dirty="0" smtClean="0">
              <a:latin typeface="Bookman Old Style" pitchFamily="18" charset="0"/>
              <a:ea typeface="PMingLiU" pitchFamily="18" charset="-120"/>
            </a:endParaRPr>
          </a:p>
          <a:p>
            <a:pPr algn="ctr">
              <a:buNone/>
            </a:pPr>
            <a:endParaRPr lang="en-US" altLang="zh-TW" sz="3500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sz="3200" dirty="0" smtClean="0">
                <a:latin typeface="Bookman Old Style" pitchFamily="18" charset="0"/>
                <a:ea typeface="PMingLiU" pitchFamily="18" charset="-120"/>
              </a:rPr>
              <a:t>Mimics Human Intelligence</a:t>
            </a:r>
            <a:endParaRPr lang="en-IN" sz="3200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Current state – Under development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Learn and embed  Human Intelligence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Uses Theory of Mind AI </a:t>
            </a:r>
            <a:endParaRPr lang="en-IN" sz="3200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/>
            <a:endParaRPr lang="en-IN" sz="3200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/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Examples </a:t>
            </a:r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: </a:t>
            </a:r>
            <a:endParaRPr lang="en-IN" sz="3200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/>
            <a:endParaRPr lang="en-IN" sz="3200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/>
            <a:r>
              <a:rPr lang="en-US" sz="3200" dirty="0" smtClean="0">
                <a:latin typeface="Bookman Old Style" pitchFamily="18" charset="0"/>
                <a:ea typeface="PMingLiU" pitchFamily="18" charset="-120"/>
              </a:rPr>
              <a:t>Fujitsu-built </a:t>
            </a:r>
            <a:r>
              <a:rPr lang="en-US" sz="3200" dirty="0" smtClean="0">
                <a:latin typeface="Bookman Old Style" pitchFamily="18" charset="0"/>
                <a:ea typeface="PMingLiU" pitchFamily="18" charset="-120"/>
              </a:rPr>
              <a:t>K supercomputer</a:t>
            </a:r>
            <a:endParaRPr lang="en-US" sz="3200" dirty="0">
              <a:latin typeface="Bookman Old Style" pitchFamily="18" charset="0"/>
              <a:ea typeface="PMingLiU" pitchFamily="18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865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International Institute of Information Technology, I²IT, P-14, Rajiv Gandhi </a:t>
            </a:r>
            <a:r>
              <a:rPr lang="en-IN" b="1" dirty="0" err="1"/>
              <a:t>Infotech</a:t>
            </a:r>
            <a:r>
              <a:rPr lang="en-IN" b="1" dirty="0"/>
              <a:t> Park, </a:t>
            </a:r>
            <a:r>
              <a:rPr lang="en-IN" b="1" dirty="0" err="1"/>
              <a:t>Hinjawadi</a:t>
            </a:r>
            <a:r>
              <a:rPr lang="en-IN" b="1" dirty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51520" y="188639"/>
            <a:ext cx="871296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5400" b="1" dirty="0" smtClean="0">
                <a:latin typeface="Bookman Old Style" pitchFamily="18" charset="0"/>
                <a:ea typeface="PMingLiU" pitchFamily="18" charset="-120"/>
              </a:rPr>
              <a:t>Superb AI</a:t>
            </a:r>
            <a:endParaRPr lang="en-US" altLang="zh-TW" sz="5400" b="1" dirty="0" smtClean="0">
              <a:latin typeface="Bookman Old Style" pitchFamily="18" charset="0"/>
              <a:ea typeface="PMingLiU" pitchFamily="18" charset="-120"/>
            </a:endParaRPr>
          </a:p>
          <a:p>
            <a:pPr algn="ctr">
              <a:buNone/>
            </a:pPr>
            <a:endParaRPr lang="en-US" altLang="zh-TW" sz="3500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sz="3200" dirty="0" smtClean="0">
                <a:latin typeface="Bookman Old Style" pitchFamily="18" charset="0"/>
                <a:ea typeface="PMingLiU" pitchFamily="18" charset="-120"/>
              </a:rPr>
              <a:t>Surpass the human </a:t>
            </a:r>
            <a:r>
              <a:rPr lang="en-US" sz="3200" dirty="0" err="1" smtClean="0">
                <a:latin typeface="Bookman Old Style" pitchFamily="18" charset="0"/>
                <a:ea typeface="PMingLiU" pitchFamily="18" charset="-120"/>
              </a:rPr>
              <a:t>cpacity</a:t>
            </a:r>
            <a:r>
              <a:rPr lang="en-US" sz="3200" dirty="0" smtClean="0">
                <a:latin typeface="Bookman Old Style" pitchFamily="18" charset="0"/>
                <a:ea typeface="PMingLiU" pitchFamily="18" charset="-120"/>
              </a:rPr>
              <a:t> </a:t>
            </a:r>
            <a:endParaRPr lang="en-IN" sz="3200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Focused on single / limited task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Learning through </a:t>
            </a:r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experiences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Uses </a:t>
            </a:r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Self-awareness</a:t>
            </a:r>
            <a:endParaRPr lang="en-IN" sz="3200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/>
            <a:endParaRPr lang="en-IN" sz="3200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/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Examples </a:t>
            </a:r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: </a:t>
            </a:r>
          </a:p>
          <a:p>
            <a:pPr marL="514350" indent="-514350"/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Creation of Super human</a:t>
            </a:r>
          </a:p>
          <a:p>
            <a:pPr marL="514350" indent="-514350"/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Science Fiction Movies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5865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International Institute of Information Technology, I²IT, P-14, Rajiv Gandhi </a:t>
            </a:r>
            <a:r>
              <a:rPr lang="en-IN" b="1" dirty="0" err="1"/>
              <a:t>Infotech</a:t>
            </a:r>
            <a:r>
              <a:rPr lang="en-IN" b="1" dirty="0"/>
              <a:t> Park, </a:t>
            </a:r>
            <a:r>
              <a:rPr lang="en-IN" b="1" dirty="0" err="1"/>
              <a:t>Hinjawadi</a:t>
            </a:r>
            <a:r>
              <a:rPr lang="en-IN" b="1" dirty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99592" y="188639"/>
            <a:ext cx="763284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altLang="zh-TW" sz="5400" b="1" dirty="0">
                <a:latin typeface="Bookman Old Style" pitchFamily="18" charset="0"/>
                <a:ea typeface="PMingLiU" pitchFamily="18" charset="-120"/>
              </a:rPr>
              <a:t>THANK YOU </a:t>
            </a:r>
          </a:p>
          <a:p>
            <a:pPr algn="ctr"/>
            <a:endParaRPr lang="en-IN" sz="2000" b="1" dirty="0">
              <a:latin typeface="Bookman Old Style" pitchFamily="18" charset="0"/>
            </a:endParaRPr>
          </a:p>
          <a:p>
            <a:pPr algn="ctr"/>
            <a:r>
              <a:rPr lang="en-IN" sz="2000" b="1" dirty="0">
                <a:latin typeface="Bookman Old Style" pitchFamily="18" charset="0"/>
              </a:rPr>
              <a:t>For further information please contact</a:t>
            </a:r>
          </a:p>
          <a:p>
            <a:pPr algn="ctr"/>
            <a:endParaRPr lang="en-IN" sz="2000" b="1" dirty="0">
              <a:latin typeface="Bookman Old Style" pitchFamily="18" charset="0"/>
            </a:endParaRPr>
          </a:p>
          <a:p>
            <a:pPr algn="ctr"/>
            <a:r>
              <a:rPr lang="en-IN" sz="2000" b="1" dirty="0">
                <a:latin typeface="Bookman Old Style" pitchFamily="18" charset="0"/>
              </a:rPr>
              <a:t>Prof. </a:t>
            </a:r>
            <a:r>
              <a:rPr lang="en-IN" sz="2000" b="1" dirty="0" err="1">
                <a:latin typeface="Bookman Old Style" pitchFamily="18" charset="0"/>
              </a:rPr>
              <a:t>Sandeep</a:t>
            </a:r>
            <a:r>
              <a:rPr lang="en-IN" sz="2000" b="1" dirty="0">
                <a:latin typeface="Bookman Old Style" pitchFamily="18" charset="0"/>
              </a:rPr>
              <a:t> </a:t>
            </a:r>
            <a:r>
              <a:rPr lang="en-IN" sz="2000" b="1" dirty="0" err="1">
                <a:latin typeface="Bookman Old Style" pitchFamily="18" charset="0"/>
              </a:rPr>
              <a:t>Patil</a:t>
            </a:r>
            <a:endParaRPr lang="en-IN" sz="2000" b="1" dirty="0">
              <a:latin typeface="Bookman Old Style" pitchFamily="18" charset="0"/>
            </a:endParaRPr>
          </a:p>
          <a:p>
            <a:pPr algn="ctr"/>
            <a:endParaRPr lang="en-IN" sz="2000" b="1" dirty="0">
              <a:latin typeface="Bookman Old Style" pitchFamily="18" charset="0"/>
            </a:endParaRPr>
          </a:p>
          <a:p>
            <a:pPr algn="ctr"/>
            <a:r>
              <a:rPr lang="en-IN" sz="2000" b="1" dirty="0">
                <a:latin typeface="Bookman Old Style" pitchFamily="18" charset="0"/>
              </a:rPr>
              <a:t>Associate Professor,</a:t>
            </a:r>
          </a:p>
          <a:p>
            <a:pPr algn="ctr"/>
            <a:r>
              <a:rPr lang="en-IN" sz="2000" b="1" dirty="0">
                <a:latin typeface="Bookman Old Style" pitchFamily="18" charset="0"/>
              </a:rPr>
              <a:t>Department of Computer Engineering,</a:t>
            </a:r>
          </a:p>
          <a:p>
            <a:pPr algn="ctr"/>
            <a:r>
              <a:rPr lang="en-IN" sz="2000" b="1" dirty="0">
                <a:latin typeface="Bookman Old Style" pitchFamily="18" charset="0"/>
              </a:rPr>
              <a:t>Hope Foundation’s</a:t>
            </a:r>
          </a:p>
          <a:p>
            <a:pPr algn="ctr"/>
            <a:r>
              <a:rPr lang="en-IN" sz="2000" b="1" dirty="0">
                <a:latin typeface="Bookman Old Style" pitchFamily="18" charset="0"/>
              </a:rPr>
              <a:t> International Institute of Information Technology (I²IT),</a:t>
            </a:r>
          </a:p>
          <a:p>
            <a:pPr algn="ctr"/>
            <a:r>
              <a:rPr lang="en-IN" sz="2000" b="1" dirty="0" err="1">
                <a:latin typeface="Bookman Old Style" pitchFamily="18" charset="0"/>
              </a:rPr>
              <a:t>Hinjawadi</a:t>
            </a:r>
            <a:r>
              <a:rPr lang="en-IN" sz="2000" b="1" dirty="0">
                <a:latin typeface="Bookman Old Style" pitchFamily="18" charset="0"/>
              </a:rPr>
              <a:t>, </a:t>
            </a:r>
            <a:r>
              <a:rPr lang="en-IN" sz="2000" b="1" dirty="0" err="1">
                <a:latin typeface="Bookman Old Style" pitchFamily="18" charset="0"/>
              </a:rPr>
              <a:t>Pune</a:t>
            </a:r>
            <a:r>
              <a:rPr lang="en-IN" sz="2000" b="1" dirty="0">
                <a:latin typeface="Bookman Old Style" pitchFamily="18" charset="0"/>
              </a:rPr>
              <a:t> – 411 057</a:t>
            </a:r>
          </a:p>
          <a:p>
            <a:pPr algn="ctr"/>
            <a:endParaRPr lang="en-IN" sz="2000" b="1" dirty="0">
              <a:latin typeface="Bookman Old Style" pitchFamily="18" charset="0"/>
            </a:endParaRPr>
          </a:p>
          <a:p>
            <a:pPr algn="ctr"/>
            <a:r>
              <a:rPr lang="en-IN" sz="2000" b="1" dirty="0">
                <a:latin typeface="Bookman Old Style" pitchFamily="18" charset="0"/>
              </a:rPr>
              <a:t>Phone - +91 20 22933441</a:t>
            </a:r>
          </a:p>
          <a:p>
            <a:pPr algn="ctr"/>
            <a:r>
              <a:rPr lang="en-IN" sz="2400" b="1" dirty="0">
                <a:solidFill>
                  <a:srgbClr val="FF0000"/>
                </a:solidFill>
                <a:latin typeface="Bookman Old Style" pitchFamily="18" charset="0"/>
                <a:hlinkClick r:id="rId3"/>
              </a:rPr>
              <a:t>www.isquareit.edu.in | sandeepp@isquareit.edu.in</a:t>
            </a:r>
          </a:p>
          <a:p>
            <a:pPr marL="1314450" lvl="2" indent="-514350">
              <a:buFont typeface="Wingdings" panose="05000000000000000000" pitchFamily="2" charset="2"/>
              <a:buChar char="v"/>
            </a:pPr>
            <a:endParaRPr lang="en-IN" altLang="zh-TW" sz="2700" dirty="0">
              <a:latin typeface="Bookman Old Style" pitchFamily="18" charset="0"/>
              <a:ea typeface="PMingLiU" pitchFamily="18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International Institute of Information Technology, I²IT, P-14, Rajiv Gandhi </a:t>
            </a:r>
            <a:r>
              <a:rPr lang="en-IN" b="1" dirty="0" err="1"/>
              <a:t>Infotech</a:t>
            </a:r>
            <a:r>
              <a:rPr lang="en-IN" b="1" dirty="0"/>
              <a:t> Park, </a:t>
            </a:r>
            <a:r>
              <a:rPr lang="en-IN" b="1" dirty="0" err="1"/>
              <a:t>Hinjawadi</a:t>
            </a:r>
            <a:r>
              <a:rPr lang="en-IN" b="1" dirty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67544" y="188639"/>
            <a:ext cx="828092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altLang="zh-TW" sz="5400" b="1" dirty="0">
                <a:latin typeface="Bookman Old Style" pitchFamily="18" charset="0"/>
                <a:ea typeface="PMingLiU" pitchFamily="18" charset="-120"/>
              </a:rPr>
              <a:t>Outline</a:t>
            </a:r>
          </a:p>
          <a:p>
            <a:pPr algn="ctr">
              <a:lnSpc>
                <a:spcPct val="150000"/>
              </a:lnSpc>
              <a:buNone/>
            </a:pPr>
            <a:endParaRPr lang="en-US" altLang="zh-TW" sz="5400" b="1" dirty="0">
              <a:latin typeface="Bookman Old Style" pitchFamily="18" charset="0"/>
              <a:ea typeface="PMingLiU" pitchFamily="18" charset="-12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altLang="zh-TW" sz="3500" dirty="0">
                <a:latin typeface="Bookman Old Style" pitchFamily="18" charset="0"/>
                <a:ea typeface="PMingLiU" pitchFamily="18" charset="-120"/>
              </a:rPr>
              <a:t>What is Artificial Intelligence</a:t>
            </a:r>
            <a:r>
              <a:rPr lang="en-IN" sz="3500" dirty="0">
                <a:latin typeface="Bookman Old Style" pitchFamily="18" charset="0"/>
                <a:ea typeface="PMingLiU" pitchFamily="18" charset="-120"/>
              </a:rPr>
              <a:t> ?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IN" sz="3500">
                <a:latin typeface="Bookman Old Style" pitchFamily="18" charset="0"/>
                <a:ea typeface="PMingLiU" pitchFamily="18" charset="-120"/>
              </a:rPr>
              <a:t>Types of AI</a:t>
            </a:r>
            <a:endParaRPr lang="en-IN" sz="3500" dirty="0">
              <a:latin typeface="Bookman Old Style" pitchFamily="18" charset="0"/>
              <a:ea typeface="PMingLiU" pitchFamily="18" charset="-12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IN" sz="3500" dirty="0">
                <a:latin typeface="Bookman Old Style" pitchFamily="18" charset="0"/>
                <a:ea typeface="PMingLiU" pitchFamily="18" charset="-120"/>
              </a:rPr>
              <a:t>Conclusion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International Institute of Information Technology, I²IT, P-14, Rajiv Gandhi </a:t>
            </a:r>
            <a:r>
              <a:rPr lang="en-IN" b="1" dirty="0" err="1"/>
              <a:t>Infotech</a:t>
            </a:r>
            <a:r>
              <a:rPr lang="en-IN" b="1" dirty="0"/>
              <a:t> Park, </a:t>
            </a:r>
            <a:r>
              <a:rPr lang="en-IN" b="1" dirty="0" err="1"/>
              <a:t>Hinjawadi</a:t>
            </a:r>
            <a:r>
              <a:rPr lang="en-IN" b="1" dirty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99592" y="188639"/>
            <a:ext cx="7632848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5400" b="1" dirty="0">
                <a:latin typeface="Bookman Old Style" pitchFamily="18" charset="0"/>
                <a:ea typeface="PMingLiU" pitchFamily="18" charset="-120"/>
              </a:rPr>
              <a:t>What is Artificial Intelligence?</a:t>
            </a:r>
          </a:p>
          <a:p>
            <a:pPr marL="514350" indent="-514350"/>
            <a:endParaRPr lang="en-US" sz="3500" dirty="0">
              <a:latin typeface="Bookman Old Style" pitchFamily="18" charset="0"/>
              <a:ea typeface="PMingLiU" pitchFamily="18" charset="-120"/>
            </a:endParaRPr>
          </a:p>
          <a:p>
            <a:pPr marL="514350" indent="-514350" algn="ctr"/>
            <a:r>
              <a:rPr lang="en-US" sz="3500" dirty="0">
                <a:latin typeface="Bookman Old Style" pitchFamily="18" charset="0"/>
                <a:ea typeface="PMingLiU" pitchFamily="18" charset="-120"/>
              </a:rPr>
              <a:t>    The Branch </a:t>
            </a:r>
            <a:r>
              <a:rPr lang="en-US" sz="3500">
                <a:latin typeface="Bookman Old Style" pitchFamily="18" charset="0"/>
                <a:ea typeface="PMingLiU" pitchFamily="18" charset="-120"/>
              </a:rPr>
              <a:t>of  </a:t>
            </a:r>
            <a:r>
              <a:rPr lang="en-US" sz="3500" dirty="0">
                <a:latin typeface="Bookman Old Style" pitchFamily="18" charset="0"/>
                <a:ea typeface="PMingLiU" pitchFamily="18" charset="-120"/>
              </a:rPr>
              <a:t>Engineering which focuses </a:t>
            </a:r>
            <a:r>
              <a:rPr lang="en-US" sz="3500">
                <a:latin typeface="Bookman Old Style" pitchFamily="18" charset="0"/>
                <a:ea typeface="PMingLiU" pitchFamily="18" charset="-120"/>
              </a:rPr>
              <a:t>on                 </a:t>
            </a:r>
            <a:r>
              <a:rPr lang="en-US" sz="3500" i="1" dirty="0">
                <a:solidFill>
                  <a:srgbClr val="FF0000"/>
                </a:solidFill>
                <a:latin typeface="Bookman Old Style" pitchFamily="18" charset="0"/>
                <a:ea typeface="PMingLiU" pitchFamily="18" charset="-120"/>
              </a:rPr>
              <a:t>how a machine </a:t>
            </a:r>
          </a:p>
          <a:p>
            <a:pPr marL="514350" indent="-514350" algn="ctr"/>
            <a:r>
              <a:rPr lang="en-US" sz="3500" i="1" dirty="0">
                <a:solidFill>
                  <a:srgbClr val="FF0000"/>
                </a:solidFill>
                <a:latin typeface="Bookman Old Style" pitchFamily="18" charset="0"/>
                <a:ea typeface="PMingLiU" pitchFamily="18" charset="-120"/>
              </a:rPr>
              <a:t>simulate  the human  intelligence. </a:t>
            </a:r>
            <a:endParaRPr lang="en-IN" sz="3500" i="1" dirty="0">
              <a:solidFill>
                <a:srgbClr val="7030A0"/>
              </a:solidFill>
              <a:latin typeface="Bookman Old Style" pitchFamily="18" charset="0"/>
              <a:ea typeface="PMingLiU" pitchFamily="18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International Institute of Information Technology, I²IT, P-14, Rajiv Gandhi </a:t>
            </a:r>
            <a:r>
              <a:rPr lang="en-IN" b="1" dirty="0" err="1"/>
              <a:t>Infotech</a:t>
            </a:r>
            <a:r>
              <a:rPr lang="en-IN" b="1" dirty="0"/>
              <a:t> Park, </a:t>
            </a:r>
            <a:r>
              <a:rPr lang="en-IN" b="1" dirty="0" err="1"/>
              <a:t>Hinjawadi</a:t>
            </a:r>
            <a:r>
              <a:rPr lang="en-IN" b="1" dirty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99592" y="188639"/>
            <a:ext cx="763284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zh-TW" sz="2800" b="1" dirty="0">
                <a:latin typeface="Bookman Old Style" pitchFamily="18" charset="0"/>
                <a:ea typeface="PMingLiU" pitchFamily="18" charset="-120"/>
              </a:rPr>
              <a:t>Types of Artificial Intelligence (AI)</a:t>
            </a:r>
          </a:p>
          <a:p>
            <a:pPr algn="ctr">
              <a:buNone/>
            </a:pPr>
            <a:endParaRPr lang="en-US" altLang="zh-TW" sz="5400" b="1" dirty="0">
              <a:latin typeface="Bookman Old Style" pitchFamily="18" charset="0"/>
              <a:ea typeface="PMingLiU" pitchFamily="18" charset="-120"/>
            </a:endParaRPr>
          </a:p>
          <a:p>
            <a:pPr marL="514350" indent="-514350"/>
            <a:endParaRPr lang="en-IN" sz="3500" dirty="0">
              <a:latin typeface="Bookman Old Style" pitchFamily="18" charset="0"/>
              <a:ea typeface="PMingLiU" pitchFamily="18" charset="-120"/>
            </a:endParaRPr>
          </a:p>
          <a:p>
            <a:pPr marL="514350" indent="-514350">
              <a:buFont typeface="Wingdings" pitchFamily="2" charset="2"/>
              <a:buChar char="Ø"/>
            </a:pPr>
            <a:endParaRPr lang="en-IN" sz="3500" dirty="0">
              <a:latin typeface="Bookman Old Style" pitchFamily="18" charset="0"/>
              <a:ea typeface="PMingLiU" pitchFamily="18" charset="-120"/>
            </a:endParaRPr>
          </a:p>
          <a:p>
            <a:pPr marL="514350" indent="-514350">
              <a:buFont typeface="Wingdings" pitchFamily="2" charset="2"/>
              <a:buChar char="Ø"/>
            </a:pPr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20E2D5AD-31CC-4F4C-A8D7-F27B8FFDC6EC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436063273"/>
              </p:ext>
            </p:extLst>
          </p:nvPr>
        </p:nvGraphicFramePr>
        <p:xfrm>
          <a:off x="-108520" y="1000125"/>
          <a:ext cx="9252520" cy="446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International Institute of Information Technology, I²IT, P-14, Rajiv Gandhi </a:t>
            </a:r>
            <a:r>
              <a:rPr lang="en-IN" b="1" dirty="0" err="1"/>
              <a:t>Infotech</a:t>
            </a:r>
            <a:r>
              <a:rPr lang="en-IN" b="1" dirty="0"/>
              <a:t> Park, </a:t>
            </a:r>
            <a:r>
              <a:rPr lang="en-IN" b="1" dirty="0" err="1"/>
              <a:t>Hinjawadi</a:t>
            </a:r>
            <a:r>
              <a:rPr lang="en-IN" b="1" dirty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51520" y="188639"/>
            <a:ext cx="8712968" cy="7248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zh-TW" sz="5400" b="1" dirty="0" smtClean="0">
                <a:latin typeface="Bookman Old Style" pitchFamily="18" charset="0"/>
                <a:ea typeface="PMingLiU" pitchFamily="18" charset="-120"/>
              </a:rPr>
              <a:t>Memory-less AI</a:t>
            </a:r>
            <a:endParaRPr lang="en-US" altLang="zh-TW" sz="5400" b="1" dirty="0">
              <a:latin typeface="Bookman Old Style" pitchFamily="18" charset="0"/>
              <a:ea typeface="PMingLiU" pitchFamily="18" charset="-120"/>
            </a:endParaRPr>
          </a:p>
          <a:p>
            <a:pPr marL="514350" indent="-514350">
              <a:buFont typeface="Wingdings" pitchFamily="2" charset="2"/>
              <a:buChar char="Ø"/>
            </a:pPr>
            <a:endParaRPr lang="en-US" altLang="zh-TW" sz="3500" dirty="0">
              <a:latin typeface="Bookman Old Style" pitchFamily="18" charset="0"/>
              <a:ea typeface="PMingLiU" pitchFamily="18" charset="-12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Memory less -No storage of inputs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Reactive- Responded </a:t>
            </a:r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predefined  </a:t>
            </a:r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inputs 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Static - No learning is performed  </a:t>
            </a:r>
            <a:endParaRPr lang="en-IN" sz="3200" dirty="0">
              <a:latin typeface="Bookman Old Style" pitchFamily="18" charset="0"/>
              <a:ea typeface="PMingLiU" pitchFamily="18" charset="-12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Oldest Form of AI - Simple Architecture</a:t>
            </a:r>
          </a:p>
          <a:p>
            <a:pPr marL="514350" indent="-514350">
              <a:buFont typeface="Wingdings" pitchFamily="2" charset="2"/>
              <a:buChar char="Ø"/>
            </a:pPr>
            <a:endParaRPr lang="en-IN" sz="3200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/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Examples : </a:t>
            </a:r>
          </a:p>
          <a:p>
            <a:pPr marL="514350" indent="-514350"/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IBM - Deep Blue- Chess playing computer</a:t>
            </a:r>
          </a:p>
          <a:p>
            <a:pPr marL="514350" indent="-514350"/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Google – </a:t>
            </a:r>
            <a:r>
              <a:rPr lang="en-IN" sz="3200" dirty="0" err="1" smtClean="0">
                <a:latin typeface="Bookman Old Style" pitchFamily="18" charset="0"/>
                <a:ea typeface="PMingLiU" pitchFamily="18" charset="-120"/>
              </a:rPr>
              <a:t>AlphaGo</a:t>
            </a:r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 – Go playing program</a:t>
            </a:r>
          </a:p>
          <a:p>
            <a:pPr marL="514350" indent="-514350"/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  </a:t>
            </a:r>
            <a:endParaRPr lang="en-IN" sz="3200" dirty="0">
              <a:latin typeface="Bookman Old Style" pitchFamily="18" charset="0"/>
              <a:ea typeface="PMingLiU" pitchFamily="18" charset="-120"/>
            </a:endParaRPr>
          </a:p>
          <a:p>
            <a:pPr marL="514350" indent="-514350"/>
            <a:endParaRPr lang="en-IN" sz="3500" dirty="0">
              <a:latin typeface="Bookman Old Style" pitchFamily="18" charset="0"/>
              <a:ea typeface="PMingLiU" pitchFamily="18" charset="-120"/>
            </a:endParaRPr>
          </a:p>
          <a:p>
            <a:pPr marL="514350" indent="-514350">
              <a:buFont typeface="Wingdings" pitchFamily="2" charset="2"/>
              <a:buChar char="Ø"/>
            </a:pPr>
            <a:endParaRPr lang="en-IN" sz="3500" dirty="0">
              <a:latin typeface="Bookman Old Style" pitchFamily="18" charset="0"/>
              <a:ea typeface="PMingLiU" pitchFamily="18" charset="-120"/>
            </a:endParaRPr>
          </a:p>
          <a:p>
            <a:pPr marL="514350" indent="-514350"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5865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International Institute of Information Technology, I²IT, P-14, Rajiv Gandhi </a:t>
            </a:r>
            <a:r>
              <a:rPr lang="en-IN" b="1" dirty="0" err="1"/>
              <a:t>Infotech</a:t>
            </a:r>
            <a:r>
              <a:rPr lang="en-IN" b="1" dirty="0"/>
              <a:t> Park, </a:t>
            </a:r>
            <a:r>
              <a:rPr lang="en-IN" b="1" dirty="0" err="1"/>
              <a:t>Hinjawadi</a:t>
            </a:r>
            <a:r>
              <a:rPr lang="en-IN" b="1" dirty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51520" y="188639"/>
            <a:ext cx="8712968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TW" sz="5400" b="1" dirty="0" smtClean="0">
                <a:latin typeface="Bookman Old Style" pitchFamily="18" charset="0"/>
                <a:ea typeface="PMingLiU" pitchFamily="18" charset="-120"/>
              </a:rPr>
              <a:t>Limited Memory </a:t>
            </a:r>
            <a:r>
              <a:rPr lang="en-US" altLang="zh-TW" sz="5400" b="1" dirty="0" smtClean="0">
                <a:latin typeface="Bookman Old Style" pitchFamily="18" charset="0"/>
                <a:ea typeface="PMingLiU" pitchFamily="18" charset="-120"/>
              </a:rPr>
              <a:t>AI</a:t>
            </a:r>
            <a:endParaRPr lang="en-US" altLang="zh-TW" sz="5400" b="1" dirty="0" smtClean="0">
              <a:latin typeface="Bookman Old Style" pitchFamily="18" charset="0"/>
              <a:ea typeface="PMingLiU" pitchFamily="18" charset="-120"/>
            </a:endParaRPr>
          </a:p>
          <a:p>
            <a:pPr algn="ctr">
              <a:buNone/>
            </a:pPr>
            <a:r>
              <a:rPr lang="en-US" altLang="zh-TW" sz="5400" b="1" dirty="0" smtClean="0">
                <a:latin typeface="Bookman Old Style" pitchFamily="18" charset="0"/>
                <a:ea typeface="PMingLiU" pitchFamily="18" charset="-120"/>
              </a:rPr>
              <a:t> </a:t>
            </a:r>
            <a:endParaRPr lang="en-US" altLang="zh-TW" sz="3500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Limited Memory-No storage of inputs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Dynamic- </a:t>
            </a:r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L</a:t>
            </a:r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earning through experiences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Combination – React and Learn  </a:t>
            </a:r>
            <a:endParaRPr lang="en-IN" sz="3200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Training–</a:t>
            </a:r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 </a:t>
            </a:r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Manual or automatic</a:t>
            </a:r>
            <a:endParaRPr lang="en-IN" sz="3200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>
              <a:buFont typeface="Wingdings" pitchFamily="2" charset="2"/>
              <a:buChar char="Ø"/>
            </a:pPr>
            <a:endParaRPr lang="en-IN" sz="3200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/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Examples : </a:t>
            </a:r>
          </a:p>
          <a:p>
            <a:pPr marL="514350" indent="-514350"/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Biometric Person Identification Machine</a:t>
            </a:r>
          </a:p>
          <a:p>
            <a:pPr marL="514350" indent="-514350"/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Chat </a:t>
            </a:r>
            <a:r>
              <a:rPr lang="en-IN" sz="3200" dirty="0" err="1" smtClean="0">
                <a:latin typeface="Bookman Old Style" pitchFamily="18" charset="0"/>
                <a:ea typeface="PMingLiU" pitchFamily="18" charset="-120"/>
              </a:rPr>
              <a:t>bot</a:t>
            </a:r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– We Are Here at </a:t>
            </a:r>
            <a:r>
              <a:rPr lang="en-IN" sz="2400" i="1" dirty="0" smtClean="0">
                <a:latin typeface="Bookman Old Style" pitchFamily="18" charset="0"/>
                <a:ea typeface="PMingLiU" pitchFamily="18" charset="-120"/>
              </a:rPr>
              <a:t> www.isquareit.edu.in</a:t>
            </a:r>
            <a:endParaRPr lang="en-IN" sz="2400" i="1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/>
            <a:endParaRPr lang="en-IN" sz="3500" dirty="0">
              <a:latin typeface="Bookman Old Style" pitchFamily="18" charset="0"/>
              <a:ea typeface="PMingLiU" pitchFamily="18" charset="-120"/>
            </a:endParaRPr>
          </a:p>
          <a:p>
            <a:pPr marL="514350" indent="-514350">
              <a:buFont typeface="Wingdings" pitchFamily="2" charset="2"/>
              <a:buChar char="Ø"/>
            </a:pPr>
            <a:endParaRPr lang="en-IN" sz="3500" dirty="0">
              <a:latin typeface="Bookman Old Style" pitchFamily="18" charset="0"/>
              <a:ea typeface="PMingLiU" pitchFamily="18" charset="-120"/>
            </a:endParaRPr>
          </a:p>
          <a:p>
            <a:pPr marL="514350" indent="-514350"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5865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International Institute of Information Technology, I²IT, P-14, Rajiv Gandhi </a:t>
            </a:r>
            <a:r>
              <a:rPr lang="en-IN" b="1" dirty="0" err="1"/>
              <a:t>Infotech</a:t>
            </a:r>
            <a:r>
              <a:rPr lang="en-IN" b="1" dirty="0"/>
              <a:t> Park, </a:t>
            </a:r>
            <a:r>
              <a:rPr lang="en-IN" b="1" dirty="0" err="1"/>
              <a:t>Hinjawadi</a:t>
            </a:r>
            <a:r>
              <a:rPr lang="en-IN" b="1" dirty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51520" y="188639"/>
            <a:ext cx="8712968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5400" b="1" dirty="0" smtClean="0">
                <a:latin typeface="Bookman Old Style" pitchFamily="18" charset="0"/>
                <a:ea typeface="PMingLiU" pitchFamily="18" charset="-120"/>
              </a:rPr>
              <a:t>Theory of Mind </a:t>
            </a:r>
            <a:r>
              <a:rPr lang="en-US" altLang="zh-TW" sz="5400" b="1" dirty="0" smtClean="0">
                <a:latin typeface="Bookman Old Style" pitchFamily="18" charset="0"/>
                <a:ea typeface="PMingLiU" pitchFamily="18" charset="-120"/>
              </a:rPr>
              <a:t>AI</a:t>
            </a:r>
            <a:endParaRPr lang="en-US" altLang="zh-TW" sz="5400" b="1" dirty="0" smtClean="0">
              <a:latin typeface="Bookman Old Style" pitchFamily="18" charset="0"/>
              <a:ea typeface="PMingLiU" pitchFamily="18" charset="-120"/>
            </a:endParaRPr>
          </a:p>
          <a:p>
            <a:pPr algn="ctr">
              <a:buNone/>
            </a:pPr>
            <a:endParaRPr lang="en-US" altLang="zh-TW" sz="3500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Try to simulate -  Human emotion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Current Status </a:t>
            </a:r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-  </a:t>
            </a:r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Still in </a:t>
            </a:r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research phase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3200" dirty="0" smtClean="0">
                <a:latin typeface="Bookman Old Style" pitchFamily="18" charset="0"/>
                <a:ea typeface="PMingLiU" pitchFamily="18" charset="-120"/>
              </a:rPr>
              <a:t>Understanding - emotions, belief systems, and thinking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Artificial Human Intelligence</a:t>
            </a:r>
            <a:endParaRPr lang="en-IN" sz="3200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>
              <a:buFont typeface="Wingdings" pitchFamily="2" charset="2"/>
              <a:buChar char="Ø"/>
            </a:pPr>
            <a:endParaRPr lang="en-IN" sz="3200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/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Examples : </a:t>
            </a:r>
          </a:p>
          <a:p>
            <a:pPr marL="514350" indent="-514350"/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Self Driving Cars  </a:t>
            </a:r>
          </a:p>
          <a:p>
            <a:pPr marL="514350" indent="-514350"/>
            <a:r>
              <a:rPr lang="en-US" sz="3200" dirty="0" smtClean="0">
                <a:latin typeface="Bookman Old Style" pitchFamily="18" charset="0"/>
                <a:ea typeface="PMingLiU" pitchFamily="18" charset="-120"/>
                <a:hlinkClick r:id="rId3"/>
              </a:rPr>
              <a:t>Future </a:t>
            </a:r>
            <a:r>
              <a:rPr lang="en-US" sz="3200" dirty="0" smtClean="0">
                <a:latin typeface="Bookman Old Style" pitchFamily="18" charset="0"/>
                <a:ea typeface="PMingLiU" pitchFamily="18" charset="-120"/>
                <a:hlinkClick r:id="rId3"/>
              </a:rPr>
              <a:t>of ML and AI with Michael </a:t>
            </a:r>
            <a:r>
              <a:rPr lang="en-US" sz="3200" dirty="0" smtClean="0">
                <a:latin typeface="Bookman Old Style" pitchFamily="18" charset="0"/>
                <a:ea typeface="PMingLiU" pitchFamily="18" charset="-120"/>
                <a:hlinkClick r:id="rId3"/>
              </a:rPr>
              <a:t>Jordan</a:t>
            </a:r>
            <a:endParaRPr lang="en-IN" sz="3200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/>
            <a:endParaRPr lang="en-IN" sz="3500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5865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International Institute of Information Technology, I²IT, P-14, Rajiv Gandhi </a:t>
            </a:r>
            <a:r>
              <a:rPr lang="en-IN" b="1" dirty="0" err="1"/>
              <a:t>Infotech</a:t>
            </a:r>
            <a:r>
              <a:rPr lang="en-IN" b="1" dirty="0"/>
              <a:t> Park, </a:t>
            </a:r>
            <a:r>
              <a:rPr lang="en-IN" b="1" dirty="0" err="1"/>
              <a:t>Hinjawadi</a:t>
            </a:r>
            <a:r>
              <a:rPr lang="en-IN" b="1" dirty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51520" y="188639"/>
            <a:ext cx="871296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altLang="zh-TW" sz="5400" b="1" dirty="0" smtClean="0">
                <a:latin typeface="Bookman Old Style" pitchFamily="18" charset="0"/>
                <a:ea typeface="PMingLiU" pitchFamily="18" charset="-120"/>
              </a:rPr>
              <a:t>Self </a:t>
            </a:r>
            <a:r>
              <a:rPr lang="en-US" altLang="zh-TW" sz="5400" b="1" dirty="0" smtClean="0">
                <a:latin typeface="Bookman Old Style" pitchFamily="18" charset="0"/>
                <a:ea typeface="PMingLiU" pitchFamily="18" charset="-120"/>
              </a:rPr>
              <a:t>Consciousness </a:t>
            </a:r>
            <a:r>
              <a:rPr lang="en-US" altLang="zh-TW" sz="5400" b="1" dirty="0" smtClean="0">
                <a:latin typeface="Bookman Old Style" pitchFamily="18" charset="0"/>
                <a:ea typeface="PMingLiU" pitchFamily="18" charset="-120"/>
              </a:rPr>
              <a:t>AI</a:t>
            </a:r>
            <a:endParaRPr lang="en-US" altLang="zh-TW" sz="5400" b="1" dirty="0" smtClean="0">
              <a:latin typeface="Bookman Old Style" pitchFamily="18" charset="0"/>
              <a:ea typeface="PMingLiU" pitchFamily="18" charset="-120"/>
            </a:endParaRPr>
          </a:p>
          <a:p>
            <a:pPr algn="ctr">
              <a:buNone/>
            </a:pPr>
            <a:endParaRPr lang="en-US" altLang="zh-TW" sz="3500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Try to simulate </a:t>
            </a:r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– Self Awareness</a:t>
            </a:r>
            <a:endParaRPr lang="en-IN" sz="3200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Current Status </a:t>
            </a:r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-  </a:t>
            </a:r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Still </a:t>
            </a:r>
            <a:r>
              <a:rPr lang="en-US" sz="3200" dirty="0" smtClean="0">
                <a:latin typeface="Bookman Old Style" pitchFamily="18" charset="0"/>
                <a:ea typeface="PMingLiU" pitchFamily="18" charset="-120"/>
              </a:rPr>
              <a:t>Theoretical </a:t>
            </a:r>
            <a:r>
              <a:rPr lang="en-US" sz="3200" dirty="0" smtClean="0">
                <a:latin typeface="Bookman Old Style" pitchFamily="18" charset="0"/>
                <a:ea typeface="PMingLiU" pitchFamily="18" charset="-120"/>
              </a:rPr>
              <a:t>idea</a:t>
            </a:r>
            <a:endParaRPr lang="en-IN" sz="3200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Simulate Human Brain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Machine will evolve itself</a:t>
            </a:r>
            <a:endParaRPr lang="en-IN" sz="3200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>
              <a:buFont typeface="Wingdings" pitchFamily="2" charset="2"/>
              <a:buChar char="Ø"/>
            </a:pPr>
            <a:endParaRPr lang="en-IN" sz="3200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/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Examples : </a:t>
            </a:r>
          </a:p>
          <a:p>
            <a:pPr marL="514350" indent="-514350"/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Guessing about the others’ emotions</a:t>
            </a:r>
          </a:p>
          <a:p>
            <a:pPr marL="514350" indent="-514350"/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Brain Research</a:t>
            </a:r>
            <a:endParaRPr lang="en-IN" sz="3500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5865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International Institute of Information Technology, I²IT, P-14, Rajiv Gandhi </a:t>
            </a:r>
            <a:r>
              <a:rPr lang="en-IN" b="1" dirty="0" err="1"/>
              <a:t>Infotech</a:t>
            </a:r>
            <a:r>
              <a:rPr lang="en-IN" b="1" dirty="0"/>
              <a:t> Park, </a:t>
            </a:r>
            <a:r>
              <a:rPr lang="en-IN" b="1" dirty="0" err="1"/>
              <a:t>Hinjawadi</a:t>
            </a:r>
            <a:r>
              <a:rPr lang="en-IN" b="1" dirty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51520" y="188639"/>
            <a:ext cx="8712968" cy="666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5400" b="1" dirty="0" smtClean="0">
                <a:latin typeface="Bookman Old Style" pitchFamily="18" charset="0"/>
                <a:ea typeface="PMingLiU" pitchFamily="18" charset="-120"/>
              </a:rPr>
              <a:t>Narrow / Weak  AI</a:t>
            </a:r>
            <a:endParaRPr lang="en-US" altLang="zh-TW" sz="5400" b="1" dirty="0" smtClean="0">
              <a:latin typeface="Bookman Old Style" pitchFamily="18" charset="0"/>
              <a:ea typeface="PMingLiU" pitchFamily="18" charset="-120"/>
            </a:endParaRPr>
          </a:p>
          <a:p>
            <a:pPr algn="ctr">
              <a:buNone/>
            </a:pPr>
            <a:endParaRPr lang="en-US" altLang="zh-TW" sz="3500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sz="3200" dirty="0" smtClean="0">
                <a:latin typeface="Bookman Old Style" pitchFamily="18" charset="0"/>
                <a:ea typeface="PMingLiU" pitchFamily="18" charset="-120"/>
              </a:rPr>
              <a:t>Narrow and predefined  constraints </a:t>
            </a:r>
            <a:endParaRPr lang="en-IN" sz="3200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Focused on single / limited task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Uses natural language processing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Mainly  for decision making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Can be reactive or limited memory AI</a:t>
            </a:r>
          </a:p>
          <a:p>
            <a:pPr marL="514350" indent="-514350"/>
            <a:endParaRPr lang="en-IN" sz="3200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/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Examples </a:t>
            </a:r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: </a:t>
            </a:r>
          </a:p>
          <a:p>
            <a:pPr marL="514350" indent="-514350"/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Speech / Face  Recognition </a:t>
            </a:r>
          </a:p>
          <a:p>
            <a:pPr marL="514350" indent="-514350"/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Chat </a:t>
            </a:r>
            <a:r>
              <a:rPr lang="en-IN" sz="3200" dirty="0" err="1" smtClean="0">
                <a:latin typeface="Bookman Old Style" pitchFamily="18" charset="0"/>
                <a:ea typeface="PMingLiU" pitchFamily="18" charset="-120"/>
              </a:rPr>
              <a:t>bot</a:t>
            </a:r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– We Are Here at </a:t>
            </a:r>
            <a:r>
              <a:rPr lang="en-IN" sz="2400" i="1" dirty="0" smtClean="0">
                <a:latin typeface="Bookman Old Style" pitchFamily="18" charset="0"/>
                <a:ea typeface="PMingLiU" pitchFamily="18" charset="-120"/>
              </a:rPr>
              <a:t> </a:t>
            </a:r>
            <a:r>
              <a:rPr lang="en-IN" sz="2400" i="1" dirty="0" smtClean="0">
                <a:latin typeface="Bookman Old Style" pitchFamily="18" charset="0"/>
                <a:ea typeface="PMingLiU" pitchFamily="18" charset="-120"/>
                <a:hlinkClick r:id="rId3"/>
              </a:rPr>
              <a:t>www.isquareit.edu.in</a:t>
            </a:r>
            <a:r>
              <a:rPr lang="en-IN" sz="2400" i="1" dirty="0" smtClean="0">
                <a:latin typeface="Bookman Old Style" pitchFamily="18" charset="0"/>
                <a:ea typeface="PMingLiU" pitchFamily="18" charset="-120"/>
              </a:rPr>
              <a:t>,</a:t>
            </a:r>
          </a:p>
          <a:p>
            <a:pPr marL="514350" indent="-514350"/>
            <a:r>
              <a:rPr lang="en-US" sz="3200" dirty="0" err="1" smtClean="0">
                <a:latin typeface="Bookman Old Style" pitchFamily="18" charset="0"/>
                <a:ea typeface="PMingLiU" pitchFamily="18" charset="-120"/>
              </a:rPr>
              <a:t>Siri</a:t>
            </a:r>
            <a:r>
              <a:rPr lang="en-US" sz="3200" dirty="0" smtClean="0">
                <a:latin typeface="Bookman Old Style" pitchFamily="18" charset="0"/>
                <a:ea typeface="PMingLiU" pitchFamily="18" charset="-120"/>
              </a:rPr>
              <a:t>, </a:t>
            </a:r>
            <a:r>
              <a:rPr lang="en-US" sz="3200" dirty="0" err="1" smtClean="0">
                <a:latin typeface="Bookman Old Style" pitchFamily="18" charset="0"/>
                <a:ea typeface="PMingLiU" pitchFamily="18" charset="-120"/>
              </a:rPr>
              <a:t>Alexa</a:t>
            </a:r>
            <a:r>
              <a:rPr lang="en-US" sz="3200" dirty="0" smtClean="0">
                <a:latin typeface="Bookman Old Style" pitchFamily="18" charset="0"/>
                <a:ea typeface="PMingLiU" pitchFamily="18" charset="-120"/>
              </a:rPr>
              <a:t>, </a:t>
            </a:r>
            <a:r>
              <a:rPr lang="en-US" sz="3200" dirty="0" err="1" smtClean="0">
                <a:latin typeface="Bookman Old Style" pitchFamily="18" charset="0"/>
                <a:ea typeface="PMingLiU" pitchFamily="18" charset="-120"/>
              </a:rPr>
              <a:t>Cortana</a:t>
            </a:r>
            <a:r>
              <a:rPr lang="en-US" sz="3200" dirty="0" smtClean="0">
                <a:latin typeface="Bookman Old Style" pitchFamily="18" charset="0"/>
                <a:ea typeface="PMingLiU" pitchFamily="18" charset="-120"/>
              </a:rPr>
              <a:t> etc</a:t>
            </a:r>
            <a:endParaRPr lang="en-IN" sz="3200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5865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AC08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1481</TotalTime>
  <Words>805</Words>
  <Application>Microsoft Office PowerPoint</Application>
  <PresentationFormat>On-screen Show (4:3)</PresentationFormat>
  <Paragraphs>139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1_Custom Design</vt:lpstr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TOPIC OF PRESENTATION</dc:title>
  <dc:creator>Vaidehi Banerjee</dc:creator>
  <cp:lastModifiedBy>Admin</cp:lastModifiedBy>
  <cp:revision>37</cp:revision>
  <dcterms:created xsi:type="dcterms:W3CDTF">2019-11-07T07:44:26Z</dcterms:created>
  <dcterms:modified xsi:type="dcterms:W3CDTF">2021-08-02T11:00:02Z</dcterms:modified>
</cp:coreProperties>
</file>